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Lst>
  <p:sldSz cy="32918400" cx="39319200"/>
  <p:notesSz cx="6858000" cy="9144000"/>
  <p:embeddedFontLst>
    <p:embeddedFont>
      <p:font typeface="Lexend ExtraBold"/>
      <p:bold r:id="rId8"/>
    </p:embeddedFont>
    <p:embeddedFont>
      <p:font typeface="Merriweather Black"/>
      <p:bold r:id="rId9"/>
      <p:boldItalic r:id="rId10"/>
    </p:embeddedFont>
    <p:embeddedFont>
      <p:font typeface="Merriweather"/>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0368">
          <p15:clr>
            <a:srgbClr val="747775"/>
          </p15:clr>
        </p15:guide>
        <p15:guide id="2" pos="12384">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87A98BA-56BB-4F3E-AEBC-102E848D1382}">
  <a:tblStyle styleId="{987A98BA-56BB-4F3E-AEBC-102E848D1382}"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0368" orient="horz"/>
        <p:guide pos="12384"/>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erriweather-regular.fntdata"/><Relationship Id="rId10" Type="http://schemas.openxmlformats.org/officeDocument/2006/relationships/font" Target="fonts/MerriweatherBlack-boldItalic.fntdata"/><Relationship Id="rId13" Type="http://schemas.openxmlformats.org/officeDocument/2006/relationships/font" Target="fonts/Merriweather-italic.fntdata"/><Relationship Id="rId12" Type="http://schemas.openxmlformats.org/officeDocument/2006/relationships/font" Target="fonts/Merriweather-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font" Target="fonts/MerriweatherBlack-bold.fntdata"/><Relationship Id="rId14" Type="http://schemas.openxmlformats.org/officeDocument/2006/relationships/font" Target="fonts/Merriweather-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font" Target="fonts/LexendExtraBold-bold.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381401" y="685800"/>
            <a:ext cx="40959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1381401" y="685800"/>
            <a:ext cx="40959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1340346" y="4765280"/>
            <a:ext cx="36638700" cy="13136700"/>
          </a:xfrm>
          <a:prstGeom prst="rect">
            <a:avLst/>
          </a:prstGeom>
        </p:spPr>
        <p:txBody>
          <a:bodyPr anchorCtr="0" anchor="b" bIns="444375" lIns="444375" spcFirstLastPara="1" rIns="444375" wrap="square" tIns="444375">
            <a:normAutofit/>
          </a:bodyPr>
          <a:lstStyle>
            <a:lvl1pPr lvl="0" algn="ctr">
              <a:spcBef>
                <a:spcPts val="0"/>
              </a:spcBef>
              <a:spcAft>
                <a:spcPts val="0"/>
              </a:spcAft>
              <a:buSzPts val="25300"/>
              <a:buNone/>
              <a:defRPr sz="25300"/>
            </a:lvl1pPr>
            <a:lvl2pPr lvl="1" algn="ctr">
              <a:spcBef>
                <a:spcPts val="0"/>
              </a:spcBef>
              <a:spcAft>
                <a:spcPts val="0"/>
              </a:spcAft>
              <a:buSzPts val="25300"/>
              <a:buNone/>
              <a:defRPr sz="25300"/>
            </a:lvl2pPr>
            <a:lvl3pPr lvl="2" algn="ctr">
              <a:spcBef>
                <a:spcPts val="0"/>
              </a:spcBef>
              <a:spcAft>
                <a:spcPts val="0"/>
              </a:spcAft>
              <a:buSzPts val="25300"/>
              <a:buNone/>
              <a:defRPr sz="25300"/>
            </a:lvl3pPr>
            <a:lvl4pPr lvl="3" algn="ctr">
              <a:spcBef>
                <a:spcPts val="0"/>
              </a:spcBef>
              <a:spcAft>
                <a:spcPts val="0"/>
              </a:spcAft>
              <a:buSzPts val="25300"/>
              <a:buNone/>
              <a:defRPr sz="25300"/>
            </a:lvl4pPr>
            <a:lvl5pPr lvl="4" algn="ctr">
              <a:spcBef>
                <a:spcPts val="0"/>
              </a:spcBef>
              <a:spcAft>
                <a:spcPts val="0"/>
              </a:spcAft>
              <a:buSzPts val="25300"/>
              <a:buNone/>
              <a:defRPr sz="25300"/>
            </a:lvl5pPr>
            <a:lvl6pPr lvl="5" algn="ctr">
              <a:spcBef>
                <a:spcPts val="0"/>
              </a:spcBef>
              <a:spcAft>
                <a:spcPts val="0"/>
              </a:spcAft>
              <a:buSzPts val="25300"/>
              <a:buNone/>
              <a:defRPr sz="25300"/>
            </a:lvl6pPr>
            <a:lvl7pPr lvl="6" algn="ctr">
              <a:spcBef>
                <a:spcPts val="0"/>
              </a:spcBef>
              <a:spcAft>
                <a:spcPts val="0"/>
              </a:spcAft>
              <a:buSzPts val="25300"/>
              <a:buNone/>
              <a:defRPr sz="25300"/>
            </a:lvl7pPr>
            <a:lvl8pPr lvl="7" algn="ctr">
              <a:spcBef>
                <a:spcPts val="0"/>
              </a:spcBef>
              <a:spcAft>
                <a:spcPts val="0"/>
              </a:spcAft>
              <a:buSzPts val="25300"/>
              <a:buNone/>
              <a:defRPr sz="25300"/>
            </a:lvl8pPr>
            <a:lvl9pPr lvl="8" algn="ctr">
              <a:spcBef>
                <a:spcPts val="0"/>
              </a:spcBef>
              <a:spcAft>
                <a:spcPts val="0"/>
              </a:spcAft>
              <a:buSzPts val="25300"/>
              <a:buNone/>
              <a:defRPr sz="25300"/>
            </a:lvl9pPr>
          </a:lstStyle>
          <a:p/>
        </p:txBody>
      </p:sp>
      <p:sp>
        <p:nvSpPr>
          <p:cNvPr id="11" name="Google Shape;11;p2"/>
          <p:cNvSpPr txBox="1"/>
          <p:nvPr>
            <p:ph idx="1" type="subTitle"/>
          </p:nvPr>
        </p:nvSpPr>
        <p:spPr>
          <a:xfrm>
            <a:off x="1340310" y="18138400"/>
            <a:ext cx="36638700" cy="5072400"/>
          </a:xfrm>
          <a:prstGeom prst="rect">
            <a:avLst/>
          </a:prstGeom>
        </p:spPr>
        <p:txBody>
          <a:bodyPr anchorCtr="0" anchor="t" bIns="444375" lIns="444375" spcFirstLastPara="1" rIns="444375" wrap="square" tIns="444375">
            <a:normAutofit/>
          </a:bodyPr>
          <a:lstStyle>
            <a:lvl1pPr lvl="0" algn="ctr">
              <a:lnSpc>
                <a:spcPct val="100000"/>
              </a:lnSpc>
              <a:spcBef>
                <a:spcPts val="0"/>
              </a:spcBef>
              <a:spcAft>
                <a:spcPts val="0"/>
              </a:spcAft>
              <a:buSzPts val="13600"/>
              <a:buNone/>
              <a:defRPr sz="13600"/>
            </a:lvl1pPr>
            <a:lvl2pPr lvl="1" algn="ctr">
              <a:lnSpc>
                <a:spcPct val="100000"/>
              </a:lnSpc>
              <a:spcBef>
                <a:spcPts val="0"/>
              </a:spcBef>
              <a:spcAft>
                <a:spcPts val="0"/>
              </a:spcAft>
              <a:buSzPts val="13600"/>
              <a:buNone/>
              <a:defRPr sz="13600"/>
            </a:lvl2pPr>
            <a:lvl3pPr lvl="2" algn="ctr">
              <a:lnSpc>
                <a:spcPct val="100000"/>
              </a:lnSpc>
              <a:spcBef>
                <a:spcPts val="0"/>
              </a:spcBef>
              <a:spcAft>
                <a:spcPts val="0"/>
              </a:spcAft>
              <a:buSzPts val="13600"/>
              <a:buNone/>
              <a:defRPr sz="13600"/>
            </a:lvl3pPr>
            <a:lvl4pPr lvl="3" algn="ctr">
              <a:lnSpc>
                <a:spcPct val="100000"/>
              </a:lnSpc>
              <a:spcBef>
                <a:spcPts val="0"/>
              </a:spcBef>
              <a:spcAft>
                <a:spcPts val="0"/>
              </a:spcAft>
              <a:buSzPts val="13600"/>
              <a:buNone/>
              <a:defRPr sz="13600"/>
            </a:lvl4pPr>
            <a:lvl5pPr lvl="4" algn="ctr">
              <a:lnSpc>
                <a:spcPct val="100000"/>
              </a:lnSpc>
              <a:spcBef>
                <a:spcPts val="0"/>
              </a:spcBef>
              <a:spcAft>
                <a:spcPts val="0"/>
              </a:spcAft>
              <a:buSzPts val="13600"/>
              <a:buNone/>
              <a:defRPr sz="13600"/>
            </a:lvl5pPr>
            <a:lvl6pPr lvl="5" algn="ctr">
              <a:lnSpc>
                <a:spcPct val="100000"/>
              </a:lnSpc>
              <a:spcBef>
                <a:spcPts val="0"/>
              </a:spcBef>
              <a:spcAft>
                <a:spcPts val="0"/>
              </a:spcAft>
              <a:buSzPts val="13600"/>
              <a:buNone/>
              <a:defRPr sz="13600"/>
            </a:lvl6pPr>
            <a:lvl7pPr lvl="6" algn="ctr">
              <a:lnSpc>
                <a:spcPct val="100000"/>
              </a:lnSpc>
              <a:spcBef>
                <a:spcPts val="0"/>
              </a:spcBef>
              <a:spcAft>
                <a:spcPts val="0"/>
              </a:spcAft>
              <a:buSzPts val="13600"/>
              <a:buNone/>
              <a:defRPr sz="13600"/>
            </a:lvl7pPr>
            <a:lvl8pPr lvl="7" algn="ctr">
              <a:lnSpc>
                <a:spcPct val="100000"/>
              </a:lnSpc>
              <a:spcBef>
                <a:spcPts val="0"/>
              </a:spcBef>
              <a:spcAft>
                <a:spcPts val="0"/>
              </a:spcAft>
              <a:buSzPts val="13600"/>
              <a:buNone/>
              <a:defRPr sz="13600"/>
            </a:lvl8pPr>
            <a:lvl9pPr lvl="8" algn="ctr">
              <a:lnSpc>
                <a:spcPct val="100000"/>
              </a:lnSpc>
              <a:spcBef>
                <a:spcPts val="0"/>
              </a:spcBef>
              <a:spcAft>
                <a:spcPts val="0"/>
              </a:spcAft>
              <a:buSzPts val="13600"/>
              <a:buNone/>
              <a:defRPr sz="13600"/>
            </a:lvl9pPr>
          </a:lstStyle>
          <a:p/>
        </p:txBody>
      </p:sp>
      <p:sp>
        <p:nvSpPr>
          <p:cNvPr id="12" name="Google Shape;12;p2"/>
          <p:cNvSpPr txBox="1"/>
          <p:nvPr>
            <p:ph idx="12" type="sldNum"/>
          </p:nvPr>
        </p:nvSpPr>
        <p:spPr>
          <a:xfrm>
            <a:off x="36431569" y="29844588"/>
            <a:ext cx="2359500" cy="2519100"/>
          </a:xfrm>
          <a:prstGeom prst="rect">
            <a:avLst/>
          </a:prstGeom>
        </p:spPr>
        <p:txBody>
          <a:bodyPr anchorCtr="0" anchor="ctr" bIns="444375" lIns="444375" spcFirstLastPara="1" rIns="444375" wrap="square" tIns="444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1340310" y="7079200"/>
            <a:ext cx="36638700" cy="12566400"/>
          </a:xfrm>
          <a:prstGeom prst="rect">
            <a:avLst/>
          </a:prstGeom>
        </p:spPr>
        <p:txBody>
          <a:bodyPr anchorCtr="0" anchor="b" bIns="444375" lIns="444375" spcFirstLastPara="1" rIns="444375" wrap="square" tIns="444375">
            <a:normAutofit/>
          </a:bodyPr>
          <a:lstStyle>
            <a:lvl1pPr lvl="0" algn="ctr">
              <a:spcBef>
                <a:spcPts val="0"/>
              </a:spcBef>
              <a:spcAft>
                <a:spcPts val="0"/>
              </a:spcAft>
              <a:buSzPts val="58400"/>
              <a:buNone/>
              <a:defRPr sz="58400"/>
            </a:lvl1pPr>
            <a:lvl2pPr lvl="1" algn="ctr">
              <a:spcBef>
                <a:spcPts val="0"/>
              </a:spcBef>
              <a:spcAft>
                <a:spcPts val="0"/>
              </a:spcAft>
              <a:buSzPts val="58400"/>
              <a:buNone/>
              <a:defRPr sz="58400"/>
            </a:lvl2pPr>
            <a:lvl3pPr lvl="2" algn="ctr">
              <a:spcBef>
                <a:spcPts val="0"/>
              </a:spcBef>
              <a:spcAft>
                <a:spcPts val="0"/>
              </a:spcAft>
              <a:buSzPts val="58400"/>
              <a:buNone/>
              <a:defRPr sz="58400"/>
            </a:lvl3pPr>
            <a:lvl4pPr lvl="3" algn="ctr">
              <a:spcBef>
                <a:spcPts val="0"/>
              </a:spcBef>
              <a:spcAft>
                <a:spcPts val="0"/>
              </a:spcAft>
              <a:buSzPts val="58400"/>
              <a:buNone/>
              <a:defRPr sz="58400"/>
            </a:lvl4pPr>
            <a:lvl5pPr lvl="4" algn="ctr">
              <a:spcBef>
                <a:spcPts val="0"/>
              </a:spcBef>
              <a:spcAft>
                <a:spcPts val="0"/>
              </a:spcAft>
              <a:buSzPts val="58400"/>
              <a:buNone/>
              <a:defRPr sz="58400"/>
            </a:lvl5pPr>
            <a:lvl6pPr lvl="5" algn="ctr">
              <a:spcBef>
                <a:spcPts val="0"/>
              </a:spcBef>
              <a:spcAft>
                <a:spcPts val="0"/>
              </a:spcAft>
              <a:buSzPts val="58400"/>
              <a:buNone/>
              <a:defRPr sz="58400"/>
            </a:lvl6pPr>
            <a:lvl7pPr lvl="6" algn="ctr">
              <a:spcBef>
                <a:spcPts val="0"/>
              </a:spcBef>
              <a:spcAft>
                <a:spcPts val="0"/>
              </a:spcAft>
              <a:buSzPts val="58400"/>
              <a:buNone/>
              <a:defRPr sz="58400"/>
            </a:lvl7pPr>
            <a:lvl8pPr lvl="7" algn="ctr">
              <a:spcBef>
                <a:spcPts val="0"/>
              </a:spcBef>
              <a:spcAft>
                <a:spcPts val="0"/>
              </a:spcAft>
              <a:buSzPts val="58400"/>
              <a:buNone/>
              <a:defRPr sz="58400"/>
            </a:lvl8pPr>
            <a:lvl9pPr lvl="8" algn="ctr">
              <a:spcBef>
                <a:spcPts val="0"/>
              </a:spcBef>
              <a:spcAft>
                <a:spcPts val="0"/>
              </a:spcAft>
              <a:buSzPts val="58400"/>
              <a:buNone/>
              <a:defRPr sz="58400"/>
            </a:lvl9pPr>
          </a:lstStyle>
          <a:p>
            <a:r>
              <a:t>xx%</a:t>
            </a:r>
          </a:p>
        </p:txBody>
      </p:sp>
      <p:sp>
        <p:nvSpPr>
          <p:cNvPr id="46" name="Google Shape;46;p11"/>
          <p:cNvSpPr txBox="1"/>
          <p:nvPr>
            <p:ph idx="1" type="body"/>
          </p:nvPr>
        </p:nvSpPr>
        <p:spPr>
          <a:xfrm>
            <a:off x="1340310" y="20174240"/>
            <a:ext cx="36638700" cy="8325300"/>
          </a:xfrm>
          <a:prstGeom prst="rect">
            <a:avLst/>
          </a:prstGeom>
        </p:spPr>
        <p:txBody>
          <a:bodyPr anchorCtr="0" anchor="t" bIns="444375" lIns="444375" spcFirstLastPara="1" rIns="444375" wrap="square" tIns="444375">
            <a:normAutofit/>
          </a:bodyPr>
          <a:lstStyle>
            <a:lvl1pPr indent="-787400" lvl="0" marL="457200" algn="ctr">
              <a:spcBef>
                <a:spcPts val="0"/>
              </a:spcBef>
              <a:spcAft>
                <a:spcPts val="0"/>
              </a:spcAft>
              <a:buSzPts val="8800"/>
              <a:buChar char="●"/>
              <a:defRPr/>
            </a:lvl1pPr>
            <a:lvl2pPr indent="-660400" lvl="1" marL="914400" algn="ctr">
              <a:spcBef>
                <a:spcPts val="0"/>
              </a:spcBef>
              <a:spcAft>
                <a:spcPts val="0"/>
              </a:spcAft>
              <a:buSzPts val="6800"/>
              <a:buChar char="○"/>
              <a:defRPr/>
            </a:lvl2pPr>
            <a:lvl3pPr indent="-660400" lvl="2" marL="1371600" algn="ctr">
              <a:spcBef>
                <a:spcPts val="0"/>
              </a:spcBef>
              <a:spcAft>
                <a:spcPts val="0"/>
              </a:spcAft>
              <a:buSzPts val="6800"/>
              <a:buChar char="■"/>
              <a:defRPr/>
            </a:lvl3pPr>
            <a:lvl4pPr indent="-660400" lvl="3" marL="1828800" algn="ctr">
              <a:spcBef>
                <a:spcPts val="0"/>
              </a:spcBef>
              <a:spcAft>
                <a:spcPts val="0"/>
              </a:spcAft>
              <a:buSzPts val="6800"/>
              <a:buChar char="●"/>
              <a:defRPr/>
            </a:lvl4pPr>
            <a:lvl5pPr indent="-660400" lvl="4" marL="2286000" algn="ctr">
              <a:spcBef>
                <a:spcPts val="0"/>
              </a:spcBef>
              <a:spcAft>
                <a:spcPts val="0"/>
              </a:spcAft>
              <a:buSzPts val="6800"/>
              <a:buChar char="○"/>
              <a:defRPr/>
            </a:lvl5pPr>
            <a:lvl6pPr indent="-660400" lvl="5" marL="2743200" algn="ctr">
              <a:spcBef>
                <a:spcPts val="0"/>
              </a:spcBef>
              <a:spcAft>
                <a:spcPts val="0"/>
              </a:spcAft>
              <a:buSzPts val="6800"/>
              <a:buChar char="■"/>
              <a:defRPr/>
            </a:lvl6pPr>
            <a:lvl7pPr indent="-660400" lvl="6" marL="3200400" algn="ctr">
              <a:spcBef>
                <a:spcPts val="0"/>
              </a:spcBef>
              <a:spcAft>
                <a:spcPts val="0"/>
              </a:spcAft>
              <a:buSzPts val="6800"/>
              <a:buChar char="●"/>
              <a:defRPr/>
            </a:lvl7pPr>
            <a:lvl8pPr indent="-660400" lvl="7" marL="3657600" algn="ctr">
              <a:spcBef>
                <a:spcPts val="0"/>
              </a:spcBef>
              <a:spcAft>
                <a:spcPts val="0"/>
              </a:spcAft>
              <a:buSzPts val="6800"/>
              <a:buChar char="○"/>
              <a:defRPr/>
            </a:lvl8pPr>
            <a:lvl9pPr indent="-660400" lvl="8" marL="4114800" algn="ctr">
              <a:spcBef>
                <a:spcPts val="0"/>
              </a:spcBef>
              <a:spcAft>
                <a:spcPts val="0"/>
              </a:spcAft>
              <a:buSzPts val="6800"/>
              <a:buChar char="■"/>
              <a:defRPr/>
            </a:lvl9pPr>
          </a:lstStyle>
          <a:p/>
        </p:txBody>
      </p:sp>
      <p:sp>
        <p:nvSpPr>
          <p:cNvPr id="47" name="Google Shape;47;p11"/>
          <p:cNvSpPr txBox="1"/>
          <p:nvPr>
            <p:ph idx="12" type="sldNum"/>
          </p:nvPr>
        </p:nvSpPr>
        <p:spPr>
          <a:xfrm>
            <a:off x="36431569" y="29844588"/>
            <a:ext cx="2359500" cy="2519100"/>
          </a:xfrm>
          <a:prstGeom prst="rect">
            <a:avLst/>
          </a:prstGeom>
        </p:spPr>
        <p:txBody>
          <a:bodyPr anchorCtr="0" anchor="ctr" bIns="444375" lIns="444375" spcFirstLastPara="1" rIns="444375" wrap="square" tIns="444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36431569" y="29844588"/>
            <a:ext cx="2359500" cy="2519100"/>
          </a:xfrm>
          <a:prstGeom prst="rect">
            <a:avLst/>
          </a:prstGeom>
        </p:spPr>
        <p:txBody>
          <a:bodyPr anchorCtr="0" anchor="ctr" bIns="444375" lIns="444375" spcFirstLastPara="1" rIns="444375" wrap="square" tIns="444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1340310" y="13765440"/>
            <a:ext cx="36638700" cy="5387700"/>
          </a:xfrm>
          <a:prstGeom prst="rect">
            <a:avLst/>
          </a:prstGeom>
        </p:spPr>
        <p:txBody>
          <a:bodyPr anchorCtr="0" anchor="ctr" bIns="444375" lIns="444375" spcFirstLastPara="1" rIns="444375" wrap="square" tIns="444375">
            <a:normAutofit/>
          </a:bodyPr>
          <a:lstStyle>
            <a:lvl1pPr lvl="0" algn="ctr">
              <a:spcBef>
                <a:spcPts val="0"/>
              </a:spcBef>
              <a:spcAft>
                <a:spcPts val="0"/>
              </a:spcAft>
              <a:buSzPts val="17500"/>
              <a:buNone/>
              <a:defRPr sz="17500"/>
            </a:lvl1pPr>
            <a:lvl2pPr lvl="1" algn="ctr">
              <a:spcBef>
                <a:spcPts val="0"/>
              </a:spcBef>
              <a:spcAft>
                <a:spcPts val="0"/>
              </a:spcAft>
              <a:buSzPts val="17500"/>
              <a:buNone/>
              <a:defRPr sz="17500"/>
            </a:lvl2pPr>
            <a:lvl3pPr lvl="2" algn="ctr">
              <a:spcBef>
                <a:spcPts val="0"/>
              </a:spcBef>
              <a:spcAft>
                <a:spcPts val="0"/>
              </a:spcAft>
              <a:buSzPts val="17500"/>
              <a:buNone/>
              <a:defRPr sz="17500"/>
            </a:lvl3pPr>
            <a:lvl4pPr lvl="3" algn="ctr">
              <a:spcBef>
                <a:spcPts val="0"/>
              </a:spcBef>
              <a:spcAft>
                <a:spcPts val="0"/>
              </a:spcAft>
              <a:buSzPts val="17500"/>
              <a:buNone/>
              <a:defRPr sz="17500"/>
            </a:lvl4pPr>
            <a:lvl5pPr lvl="4" algn="ctr">
              <a:spcBef>
                <a:spcPts val="0"/>
              </a:spcBef>
              <a:spcAft>
                <a:spcPts val="0"/>
              </a:spcAft>
              <a:buSzPts val="17500"/>
              <a:buNone/>
              <a:defRPr sz="17500"/>
            </a:lvl5pPr>
            <a:lvl6pPr lvl="5" algn="ctr">
              <a:spcBef>
                <a:spcPts val="0"/>
              </a:spcBef>
              <a:spcAft>
                <a:spcPts val="0"/>
              </a:spcAft>
              <a:buSzPts val="17500"/>
              <a:buNone/>
              <a:defRPr sz="17500"/>
            </a:lvl6pPr>
            <a:lvl7pPr lvl="6" algn="ctr">
              <a:spcBef>
                <a:spcPts val="0"/>
              </a:spcBef>
              <a:spcAft>
                <a:spcPts val="0"/>
              </a:spcAft>
              <a:buSzPts val="17500"/>
              <a:buNone/>
              <a:defRPr sz="17500"/>
            </a:lvl7pPr>
            <a:lvl8pPr lvl="7" algn="ctr">
              <a:spcBef>
                <a:spcPts val="0"/>
              </a:spcBef>
              <a:spcAft>
                <a:spcPts val="0"/>
              </a:spcAft>
              <a:buSzPts val="17500"/>
              <a:buNone/>
              <a:defRPr sz="17500"/>
            </a:lvl8pPr>
            <a:lvl9pPr lvl="8" algn="ctr">
              <a:spcBef>
                <a:spcPts val="0"/>
              </a:spcBef>
              <a:spcAft>
                <a:spcPts val="0"/>
              </a:spcAft>
              <a:buSzPts val="17500"/>
              <a:buNone/>
              <a:defRPr sz="17500"/>
            </a:lvl9pPr>
          </a:lstStyle>
          <a:p/>
        </p:txBody>
      </p:sp>
      <p:sp>
        <p:nvSpPr>
          <p:cNvPr id="15" name="Google Shape;15;p3"/>
          <p:cNvSpPr txBox="1"/>
          <p:nvPr>
            <p:ph idx="12" type="sldNum"/>
          </p:nvPr>
        </p:nvSpPr>
        <p:spPr>
          <a:xfrm>
            <a:off x="36431569" y="29844588"/>
            <a:ext cx="2359500" cy="2519100"/>
          </a:xfrm>
          <a:prstGeom prst="rect">
            <a:avLst/>
          </a:prstGeom>
        </p:spPr>
        <p:txBody>
          <a:bodyPr anchorCtr="0" anchor="ctr" bIns="444375" lIns="444375" spcFirstLastPara="1" rIns="444375" wrap="square" tIns="444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1340310" y="2848160"/>
            <a:ext cx="36638700" cy="3665100"/>
          </a:xfrm>
          <a:prstGeom prst="rect">
            <a:avLst/>
          </a:prstGeom>
        </p:spPr>
        <p:txBody>
          <a:bodyPr anchorCtr="0" anchor="t" bIns="444375" lIns="444375" spcFirstLastPara="1" rIns="444375" wrap="square" tIns="444375">
            <a:normAutofit/>
          </a:bodyPr>
          <a:lstStyle>
            <a:lvl1pPr lvl="0">
              <a:spcBef>
                <a:spcPts val="0"/>
              </a:spcBef>
              <a:spcAft>
                <a:spcPts val="0"/>
              </a:spcAft>
              <a:buSzPts val="13600"/>
              <a:buNone/>
              <a:defRPr/>
            </a:lvl1pPr>
            <a:lvl2pPr lvl="1">
              <a:spcBef>
                <a:spcPts val="0"/>
              </a:spcBef>
              <a:spcAft>
                <a:spcPts val="0"/>
              </a:spcAft>
              <a:buSzPts val="13600"/>
              <a:buNone/>
              <a:defRPr/>
            </a:lvl2pPr>
            <a:lvl3pPr lvl="2">
              <a:spcBef>
                <a:spcPts val="0"/>
              </a:spcBef>
              <a:spcAft>
                <a:spcPts val="0"/>
              </a:spcAft>
              <a:buSzPts val="13600"/>
              <a:buNone/>
              <a:defRPr/>
            </a:lvl3pPr>
            <a:lvl4pPr lvl="3">
              <a:spcBef>
                <a:spcPts val="0"/>
              </a:spcBef>
              <a:spcAft>
                <a:spcPts val="0"/>
              </a:spcAft>
              <a:buSzPts val="13600"/>
              <a:buNone/>
              <a:defRPr/>
            </a:lvl4pPr>
            <a:lvl5pPr lvl="4">
              <a:spcBef>
                <a:spcPts val="0"/>
              </a:spcBef>
              <a:spcAft>
                <a:spcPts val="0"/>
              </a:spcAft>
              <a:buSzPts val="13600"/>
              <a:buNone/>
              <a:defRPr/>
            </a:lvl5pPr>
            <a:lvl6pPr lvl="5">
              <a:spcBef>
                <a:spcPts val="0"/>
              </a:spcBef>
              <a:spcAft>
                <a:spcPts val="0"/>
              </a:spcAft>
              <a:buSzPts val="13600"/>
              <a:buNone/>
              <a:defRPr/>
            </a:lvl6pPr>
            <a:lvl7pPr lvl="6">
              <a:spcBef>
                <a:spcPts val="0"/>
              </a:spcBef>
              <a:spcAft>
                <a:spcPts val="0"/>
              </a:spcAft>
              <a:buSzPts val="13600"/>
              <a:buNone/>
              <a:defRPr/>
            </a:lvl7pPr>
            <a:lvl8pPr lvl="7">
              <a:spcBef>
                <a:spcPts val="0"/>
              </a:spcBef>
              <a:spcAft>
                <a:spcPts val="0"/>
              </a:spcAft>
              <a:buSzPts val="13600"/>
              <a:buNone/>
              <a:defRPr/>
            </a:lvl8pPr>
            <a:lvl9pPr lvl="8">
              <a:spcBef>
                <a:spcPts val="0"/>
              </a:spcBef>
              <a:spcAft>
                <a:spcPts val="0"/>
              </a:spcAft>
              <a:buSzPts val="13600"/>
              <a:buNone/>
              <a:defRPr/>
            </a:lvl9pPr>
          </a:lstStyle>
          <a:p/>
        </p:txBody>
      </p:sp>
      <p:sp>
        <p:nvSpPr>
          <p:cNvPr id="18" name="Google Shape;18;p4"/>
          <p:cNvSpPr txBox="1"/>
          <p:nvPr>
            <p:ph idx="1" type="body"/>
          </p:nvPr>
        </p:nvSpPr>
        <p:spPr>
          <a:xfrm>
            <a:off x="1340310" y="7375840"/>
            <a:ext cx="36638700" cy="21864900"/>
          </a:xfrm>
          <a:prstGeom prst="rect">
            <a:avLst/>
          </a:prstGeom>
        </p:spPr>
        <p:txBody>
          <a:bodyPr anchorCtr="0" anchor="t" bIns="444375" lIns="444375" spcFirstLastPara="1" rIns="444375" wrap="square" tIns="444375">
            <a:normAutofit/>
          </a:bodyPr>
          <a:lstStyle>
            <a:lvl1pPr indent="-787400" lvl="0" marL="457200">
              <a:spcBef>
                <a:spcPts val="0"/>
              </a:spcBef>
              <a:spcAft>
                <a:spcPts val="0"/>
              </a:spcAft>
              <a:buSzPts val="8800"/>
              <a:buChar char="●"/>
              <a:defRPr/>
            </a:lvl1pPr>
            <a:lvl2pPr indent="-660400" lvl="1" marL="914400">
              <a:spcBef>
                <a:spcPts val="0"/>
              </a:spcBef>
              <a:spcAft>
                <a:spcPts val="0"/>
              </a:spcAft>
              <a:buSzPts val="6800"/>
              <a:buChar char="○"/>
              <a:defRPr/>
            </a:lvl2pPr>
            <a:lvl3pPr indent="-660400" lvl="2" marL="1371600">
              <a:spcBef>
                <a:spcPts val="0"/>
              </a:spcBef>
              <a:spcAft>
                <a:spcPts val="0"/>
              </a:spcAft>
              <a:buSzPts val="6800"/>
              <a:buChar char="■"/>
              <a:defRPr/>
            </a:lvl3pPr>
            <a:lvl4pPr indent="-660400" lvl="3" marL="1828800">
              <a:spcBef>
                <a:spcPts val="0"/>
              </a:spcBef>
              <a:spcAft>
                <a:spcPts val="0"/>
              </a:spcAft>
              <a:buSzPts val="6800"/>
              <a:buChar char="●"/>
              <a:defRPr/>
            </a:lvl4pPr>
            <a:lvl5pPr indent="-660400" lvl="4" marL="2286000">
              <a:spcBef>
                <a:spcPts val="0"/>
              </a:spcBef>
              <a:spcAft>
                <a:spcPts val="0"/>
              </a:spcAft>
              <a:buSzPts val="6800"/>
              <a:buChar char="○"/>
              <a:defRPr/>
            </a:lvl5pPr>
            <a:lvl6pPr indent="-660400" lvl="5" marL="2743200">
              <a:spcBef>
                <a:spcPts val="0"/>
              </a:spcBef>
              <a:spcAft>
                <a:spcPts val="0"/>
              </a:spcAft>
              <a:buSzPts val="6800"/>
              <a:buChar char="■"/>
              <a:defRPr/>
            </a:lvl6pPr>
            <a:lvl7pPr indent="-660400" lvl="6" marL="3200400">
              <a:spcBef>
                <a:spcPts val="0"/>
              </a:spcBef>
              <a:spcAft>
                <a:spcPts val="0"/>
              </a:spcAft>
              <a:buSzPts val="6800"/>
              <a:buChar char="●"/>
              <a:defRPr/>
            </a:lvl7pPr>
            <a:lvl8pPr indent="-660400" lvl="7" marL="3657600">
              <a:spcBef>
                <a:spcPts val="0"/>
              </a:spcBef>
              <a:spcAft>
                <a:spcPts val="0"/>
              </a:spcAft>
              <a:buSzPts val="6800"/>
              <a:buChar char="○"/>
              <a:defRPr/>
            </a:lvl8pPr>
            <a:lvl9pPr indent="-660400" lvl="8" marL="4114800">
              <a:spcBef>
                <a:spcPts val="0"/>
              </a:spcBef>
              <a:spcAft>
                <a:spcPts val="0"/>
              </a:spcAft>
              <a:buSzPts val="6800"/>
              <a:buChar char="■"/>
              <a:defRPr/>
            </a:lvl9pPr>
          </a:lstStyle>
          <a:p/>
        </p:txBody>
      </p:sp>
      <p:sp>
        <p:nvSpPr>
          <p:cNvPr id="19" name="Google Shape;19;p4"/>
          <p:cNvSpPr txBox="1"/>
          <p:nvPr>
            <p:ph idx="12" type="sldNum"/>
          </p:nvPr>
        </p:nvSpPr>
        <p:spPr>
          <a:xfrm>
            <a:off x="36431569" y="29844588"/>
            <a:ext cx="2359500" cy="2519100"/>
          </a:xfrm>
          <a:prstGeom prst="rect">
            <a:avLst/>
          </a:prstGeom>
        </p:spPr>
        <p:txBody>
          <a:bodyPr anchorCtr="0" anchor="ctr" bIns="444375" lIns="444375" spcFirstLastPara="1" rIns="444375" wrap="square" tIns="444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1340310" y="2848160"/>
            <a:ext cx="36638700" cy="3665100"/>
          </a:xfrm>
          <a:prstGeom prst="rect">
            <a:avLst/>
          </a:prstGeom>
        </p:spPr>
        <p:txBody>
          <a:bodyPr anchorCtr="0" anchor="t" bIns="444375" lIns="444375" spcFirstLastPara="1" rIns="444375" wrap="square" tIns="444375">
            <a:normAutofit/>
          </a:bodyPr>
          <a:lstStyle>
            <a:lvl1pPr lvl="0">
              <a:spcBef>
                <a:spcPts val="0"/>
              </a:spcBef>
              <a:spcAft>
                <a:spcPts val="0"/>
              </a:spcAft>
              <a:buSzPts val="13600"/>
              <a:buNone/>
              <a:defRPr/>
            </a:lvl1pPr>
            <a:lvl2pPr lvl="1">
              <a:spcBef>
                <a:spcPts val="0"/>
              </a:spcBef>
              <a:spcAft>
                <a:spcPts val="0"/>
              </a:spcAft>
              <a:buSzPts val="13600"/>
              <a:buNone/>
              <a:defRPr/>
            </a:lvl2pPr>
            <a:lvl3pPr lvl="2">
              <a:spcBef>
                <a:spcPts val="0"/>
              </a:spcBef>
              <a:spcAft>
                <a:spcPts val="0"/>
              </a:spcAft>
              <a:buSzPts val="13600"/>
              <a:buNone/>
              <a:defRPr/>
            </a:lvl3pPr>
            <a:lvl4pPr lvl="3">
              <a:spcBef>
                <a:spcPts val="0"/>
              </a:spcBef>
              <a:spcAft>
                <a:spcPts val="0"/>
              </a:spcAft>
              <a:buSzPts val="13600"/>
              <a:buNone/>
              <a:defRPr/>
            </a:lvl4pPr>
            <a:lvl5pPr lvl="4">
              <a:spcBef>
                <a:spcPts val="0"/>
              </a:spcBef>
              <a:spcAft>
                <a:spcPts val="0"/>
              </a:spcAft>
              <a:buSzPts val="13600"/>
              <a:buNone/>
              <a:defRPr/>
            </a:lvl5pPr>
            <a:lvl6pPr lvl="5">
              <a:spcBef>
                <a:spcPts val="0"/>
              </a:spcBef>
              <a:spcAft>
                <a:spcPts val="0"/>
              </a:spcAft>
              <a:buSzPts val="13600"/>
              <a:buNone/>
              <a:defRPr/>
            </a:lvl6pPr>
            <a:lvl7pPr lvl="6">
              <a:spcBef>
                <a:spcPts val="0"/>
              </a:spcBef>
              <a:spcAft>
                <a:spcPts val="0"/>
              </a:spcAft>
              <a:buSzPts val="13600"/>
              <a:buNone/>
              <a:defRPr/>
            </a:lvl7pPr>
            <a:lvl8pPr lvl="7">
              <a:spcBef>
                <a:spcPts val="0"/>
              </a:spcBef>
              <a:spcAft>
                <a:spcPts val="0"/>
              </a:spcAft>
              <a:buSzPts val="13600"/>
              <a:buNone/>
              <a:defRPr/>
            </a:lvl8pPr>
            <a:lvl9pPr lvl="8">
              <a:spcBef>
                <a:spcPts val="0"/>
              </a:spcBef>
              <a:spcAft>
                <a:spcPts val="0"/>
              </a:spcAft>
              <a:buSzPts val="13600"/>
              <a:buNone/>
              <a:defRPr/>
            </a:lvl9pPr>
          </a:lstStyle>
          <a:p/>
        </p:txBody>
      </p:sp>
      <p:sp>
        <p:nvSpPr>
          <p:cNvPr id="22" name="Google Shape;22;p5"/>
          <p:cNvSpPr txBox="1"/>
          <p:nvPr>
            <p:ph idx="1" type="body"/>
          </p:nvPr>
        </p:nvSpPr>
        <p:spPr>
          <a:xfrm>
            <a:off x="1340310" y="7375840"/>
            <a:ext cx="17199600" cy="21864900"/>
          </a:xfrm>
          <a:prstGeom prst="rect">
            <a:avLst/>
          </a:prstGeom>
        </p:spPr>
        <p:txBody>
          <a:bodyPr anchorCtr="0" anchor="t" bIns="444375" lIns="444375" spcFirstLastPara="1" rIns="444375" wrap="square" tIns="444375">
            <a:normAutofit/>
          </a:bodyPr>
          <a:lstStyle>
            <a:lvl1pPr indent="-660400" lvl="0" marL="457200">
              <a:spcBef>
                <a:spcPts val="0"/>
              </a:spcBef>
              <a:spcAft>
                <a:spcPts val="0"/>
              </a:spcAft>
              <a:buSzPts val="6800"/>
              <a:buChar char="●"/>
              <a:defRPr sz="6800"/>
            </a:lvl1pPr>
            <a:lvl2pPr indent="-596900" lvl="1" marL="914400">
              <a:spcBef>
                <a:spcPts val="0"/>
              </a:spcBef>
              <a:spcAft>
                <a:spcPts val="0"/>
              </a:spcAft>
              <a:buSzPts val="5800"/>
              <a:buChar char="○"/>
              <a:defRPr sz="5800"/>
            </a:lvl2pPr>
            <a:lvl3pPr indent="-596900" lvl="2" marL="1371600">
              <a:spcBef>
                <a:spcPts val="0"/>
              </a:spcBef>
              <a:spcAft>
                <a:spcPts val="0"/>
              </a:spcAft>
              <a:buSzPts val="5800"/>
              <a:buChar char="■"/>
              <a:defRPr sz="5800"/>
            </a:lvl3pPr>
            <a:lvl4pPr indent="-596900" lvl="3" marL="1828800">
              <a:spcBef>
                <a:spcPts val="0"/>
              </a:spcBef>
              <a:spcAft>
                <a:spcPts val="0"/>
              </a:spcAft>
              <a:buSzPts val="5800"/>
              <a:buChar char="●"/>
              <a:defRPr sz="5800"/>
            </a:lvl4pPr>
            <a:lvl5pPr indent="-596900" lvl="4" marL="2286000">
              <a:spcBef>
                <a:spcPts val="0"/>
              </a:spcBef>
              <a:spcAft>
                <a:spcPts val="0"/>
              </a:spcAft>
              <a:buSzPts val="5800"/>
              <a:buChar char="○"/>
              <a:defRPr sz="5800"/>
            </a:lvl5pPr>
            <a:lvl6pPr indent="-596900" lvl="5" marL="2743200">
              <a:spcBef>
                <a:spcPts val="0"/>
              </a:spcBef>
              <a:spcAft>
                <a:spcPts val="0"/>
              </a:spcAft>
              <a:buSzPts val="5800"/>
              <a:buChar char="■"/>
              <a:defRPr sz="5800"/>
            </a:lvl6pPr>
            <a:lvl7pPr indent="-596900" lvl="6" marL="3200400">
              <a:spcBef>
                <a:spcPts val="0"/>
              </a:spcBef>
              <a:spcAft>
                <a:spcPts val="0"/>
              </a:spcAft>
              <a:buSzPts val="5800"/>
              <a:buChar char="●"/>
              <a:defRPr sz="5800"/>
            </a:lvl7pPr>
            <a:lvl8pPr indent="-596900" lvl="7" marL="3657600">
              <a:spcBef>
                <a:spcPts val="0"/>
              </a:spcBef>
              <a:spcAft>
                <a:spcPts val="0"/>
              </a:spcAft>
              <a:buSzPts val="5800"/>
              <a:buChar char="○"/>
              <a:defRPr sz="5800"/>
            </a:lvl8pPr>
            <a:lvl9pPr indent="-596900" lvl="8" marL="4114800">
              <a:spcBef>
                <a:spcPts val="0"/>
              </a:spcBef>
              <a:spcAft>
                <a:spcPts val="0"/>
              </a:spcAft>
              <a:buSzPts val="5800"/>
              <a:buChar char="■"/>
              <a:defRPr sz="5800"/>
            </a:lvl9pPr>
          </a:lstStyle>
          <a:p/>
        </p:txBody>
      </p:sp>
      <p:sp>
        <p:nvSpPr>
          <p:cNvPr id="23" name="Google Shape;23;p5"/>
          <p:cNvSpPr txBox="1"/>
          <p:nvPr>
            <p:ph idx="2" type="body"/>
          </p:nvPr>
        </p:nvSpPr>
        <p:spPr>
          <a:xfrm>
            <a:off x="20779320" y="7375840"/>
            <a:ext cx="17199600" cy="21864900"/>
          </a:xfrm>
          <a:prstGeom prst="rect">
            <a:avLst/>
          </a:prstGeom>
        </p:spPr>
        <p:txBody>
          <a:bodyPr anchorCtr="0" anchor="t" bIns="444375" lIns="444375" spcFirstLastPara="1" rIns="444375" wrap="square" tIns="444375">
            <a:normAutofit/>
          </a:bodyPr>
          <a:lstStyle>
            <a:lvl1pPr indent="-660400" lvl="0" marL="457200">
              <a:spcBef>
                <a:spcPts val="0"/>
              </a:spcBef>
              <a:spcAft>
                <a:spcPts val="0"/>
              </a:spcAft>
              <a:buSzPts val="6800"/>
              <a:buChar char="●"/>
              <a:defRPr sz="6800"/>
            </a:lvl1pPr>
            <a:lvl2pPr indent="-596900" lvl="1" marL="914400">
              <a:spcBef>
                <a:spcPts val="0"/>
              </a:spcBef>
              <a:spcAft>
                <a:spcPts val="0"/>
              </a:spcAft>
              <a:buSzPts val="5800"/>
              <a:buChar char="○"/>
              <a:defRPr sz="5800"/>
            </a:lvl2pPr>
            <a:lvl3pPr indent="-596900" lvl="2" marL="1371600">
              <a:spcBef>
                <a:spcPts val="0"/>
              </a:spcBef>
              <a:spcAft>
                <a:spcPts val="0"/>
              </a:spcAft>
              <a:buSzPts val="5800"/>
              <a:buChar char="■"/>
              <a:defRPr sz="5800"/>
            </a:lvl3pPr>
            <a:lvl4pPr indent="-596900" lvl="3" marL="1828800">
              <a:spcBef>
                <a:spcPts val="0"/>
              </a:spcBef>
              <a:spcAft>
                <a:spcPts val="0"/>
              </a:spcAft>
              <a:buSzPts val="5800"/>
              <a:buChar char="●"/>
              <a:defRPr sz="5800"/>
            </a:lvl4pPr>
            <a:lvl5pPr indent="-596900" lvl="4" marL="2286000">
              <a:spcBef>
                <a:spcPts val="0"/>
              </a:spcBef>
              <a:spcAft>
                <a:spcPts val="0"/>
              </a:spcAft>
              <a:buSzPts val="5800"/>
              <a:buChar char="○"/>
              <a:defRPr sz="5800"/>
            </a:lvl5pPr>
            <a:lvl6pPr indent="-596900" lvl="5" marL="2743200">
              <a:spcBef>
                <a:spcPts val="0"/>
              </a:spcBef>
              <a:spcAft>
                <a:spcPts val="0"/>
              </a:spcAft>
              <a:buSzPts val="5800"/>
              <a:buChar char="■"/>
              <a:defRPr sz="5800"/>
            </a:lvl6pPr>
            <a:lvl7pPr indent="-596900" lvl="6" marL="3200400">
              <a:spcBef>
                <a:spcPts val="0"/>
              </a:spcBef>
              <a:spcAft>
                <a:spcPts val="0"/>
              </a:spcAft>
              <a:buSzPts val="5800"/>
              <a:buChar char="●"/>
              <a:defRPr sz="5800"/>
            </a:lvl7pPr>
            <a:lvl8pPr indent="-596900" lvl="7" marL="3657600">
              <a:spcBef>
                <a:spcPts val="0"/>
              </a:spcBef>
              <a:spcAft>
                <a:spcPts val="0"/>
              </a:spcAft>
              <a:buSzPts val="5800"/>
              <a:buChar char="○"/>
              <a:defRPr sz="5800"/>
            </a:lvl8pPr>
            <a:lvl9pPr indent="-596900" lvl="8" marL="4114800">
              <a:spcBef>
                <a:spcPts val="0"/>
              </a:spcBef>
              <a:spcAft>
                <a:spcPts val="0"/>
              </a:spcAft>
              <a:buSzPts val="5800"/>
              <a:buChar char="■"/>
              <a:defRPr sz="5800"/>
            </a:lvl9pPr>
          </a:lstStyle>
          <a:p/>
        </p:txBody>
      </p:sp>
      <p:sp>
        <p:nvSpPr>
          <p:cNvPr id="24" name="Google Shape;24;p5"/>
          <p:cNvSpPr txBox="1"/>
          <p:nvPr>
            <p:ph idx="12" type="sldNum"/>
          </p:nvPr>
        </p:nvSpPr>
        <p:spPr>
          <a:xfrm>
            <a:off x="36431569" y="29844588"/>
            <a:ext cx="2359500" cy="2519100"/>
          </a:xfrm>
          <a:prstGeom prst="rect">
            <a:avLst/>
          </a:prstGeom>
        </p:spPr>
        <p:txBody>
          <a:bodyPr anchorCtr="0" anchor="ctr" bIns="444375" lIns="444375" spcFirstLastPara="1" rIns="444375" wrap="square" tIns="444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1340310" y="2848160"/>
            <a:ext cx="36638700" cy="3665100"/>
          </a:xfrm>
          <a:prstGeom prst="rect">
            <a:avLst/>
          </a:prstGeom>
        </p:spPr>
        <p:txBody>
          <a:bodyPr anchorCtr="0" anchor="t" bIns="444375" lIns="444375" spcFirstLastPara="1" rIns="444375" wrap="square" tIns="444375">
            <a:normAutofit/>
          </a:bodyPr>
          <a:lstStyle>
            <a:lvl1pPr lvl="0">
              <a:spcBef>
                <a:spcPts val="0"/>
              </a:spcBef>
              <a:spcAft>
                <a:spcPts val="0"/>
              </a:spcAft>
              <a:buSzPts val="13600"/>
              <a:buNone/>
              <a:defRPr/>
            </a:lvl1pPr>
            <a:lvl2pPr lvl="1">
              <a:spcBef>
                <a:spcPts val="0"/>
              </a:spcBef>
              <a:spcAft>
                <a:spcPts val="0"/>
              </a:spcAft>
              <a:buSzPts val="13600"/>
              <a:buNone/>
              <a:defRPr/>
            </a:lvl2pPr>
            <a:lvl3pPr lvl="2">
              <a:spcBef>
                <a:spcPts val="0"/>
              </a:spcBef>
              <a:spcAft>
                <a:spcPts val="0"/>
              </a:spcAft>
              <a:buSzPts val="13600"/>
              <a:buNone/>
              <a:defRPr/>
            </a:lvl3pPr>
            <a:lvl4pPr lvl="3">
              <a:spcBef>
                <a:spcPts val="0"/>
              </a:spcBef>
              <a:spcAft>
                <a:spcPts val="0"/>
              </a:spcAft>
              <a:buSzPts val="13600"/>
              <a:buNone/>
              <a:defRPr/>
            </a:lvl4pPr>
            <a:lvl5pPr lvl="4">
              <a:spcBef>
                <a:spcPts val="0"/>
              </a:spcBef>
              <a:spcAft>
                <a:spcPts val="0"/>
              </a:spcAft>
              <a:buSzPts val="13600"/>
              <a:buNone/>
              <a:defRPr/>
            </a:lvl5pPr>
            <a:lvl6pPr lvl="5">
              <a:spcBef>
                <a:spcPts val="0"/>
              </a:spcBef>
              <a:spcAft>
                <a:spcPts val="0"/>
              </a:spcAft>
              <a:buSzPts val="13600"/>
              <a:buNone/>
              <a:defRPr/>
            </a:lvl6pPr>
            <a:lvl7pPr lvl="6">
              <a:spcBef>
                <a:spcPts val="0"/>
              </a:spcBef>
              <a:spcAft>
                <a:spcPts val="0"/>
              </a:spcAft>
              <a:buSzPts val="13600"/>
              <a:buNone/>
              <a:defRPr/>
            </a:lvl7pPr>
            <a:lvl8pPr lvl="7">
              <a:spcBef>
                <a:spcPts val="0"/>
              </a:spcBef>
              <a:spcAft>
                <a:spcPts val="0"/>
              </a:spcAft>
              <a:buSzPts val="13600"/>
              <a:buNone/>
              <a:defRPr/>
            </a:lvl8pPr>
            <a:lvl9pPr lvl="8">
              <a:spcBef>
                <a:spcPts val="0"/>
              </a:spcBef>
              <a:spcAft>
                <a:spcPts val="0"/>
              </a:spcAft>
              <a:buSzPts val="13600"/>
              <a:buNone/>
              <a:defRPr/>
            </a:lvl9pPr>
          </a:lstStyle>
          <a:p/>
        </p:txBody>
      </p:sp>
      <p:sp>
        <p:nvSpPr>
          <p:cNvPr id="27" name="Google Shape;27;p6"/>
          <p:cNvSpPr txBox="1"/>
          <p:nvPr>
            <p:ph idx="12" type="sldNum"/>
          </p:nvPr>
        </p:nvSpPr>
        <p:spPr>
          <a:xfrm>
            <a:off x="36431569" y="29844588"/>
            <a:ext cx="2359500" cy="2519100"/>
          </a:xfrm>
          <a:prstGeom prst="rect">
            <a:avLst/>
          </a:prstGeom>
        </p:spPr>
        <p:txBody>
          <a:bodyPr anchorCtr="0" anchor="ctr" bIns="444375" lIns="444375" spcFirstLastPara="1" rIns="444375" wrap="square" tIns="444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1340310" y="3555840"/>
            <a:ext cx="12074400" cy="4836300"/>
          </a:xfrm>
          <a:prstGeom prst="rect">
            <a:avLst/>
          </a:prstGeom>
        </p:spPr>
        <p:txBody>
          <a:bodyPr anchorCtr="0" anchor="b" bIns="444375" lIns="444375" spcFirstLastPara="1" rIns="444375" wrap="square" tIns="444375">
            <a:normAutofit/>
          </a:bodyPr>
          <a:lstStyle>
            <a:lvl1pPr lvl="0">
              <a:spcBef>
                <a:spcPts val="0"/>
              </a:spcBef>
              <a:spcAft>
                <a:spcPts val="0"/>
              </a:spcAft>
              <a:buSzPts val="11700"/>
              <a:buNone/>
              <a:defRPr sz="11700"/>
            </a:lvl1pPr>
            <a:lvl2pPr lvl="1">
              <a:spcBef>
                <a:spcPts val="0"/>
              </a:spcBef>
              <a:spcAft>
                <a:spcPts val="0"/>
              </a:spcAft>
              <a:buSzPts val="11700"/>
              <a:buNone/>
              <a:defRPr sz="11700"/>
            </a:lvl2pPr>
            <a:lvl3pPr lvl="2">
              <a:spcBef>
                <a:spcPts val="0"/>
              </a:spcBef>
              <a:spcAft>
                <a:spcPts val="0"/>
              </a:spcAft>
              <a:buSzPts val="11700"/>
              <a:buNone/>
              <a:defRPr sz="11700"/>
            </a:lvl3pPr>
            <a:lvl4pPr lvl="3">
              <a:spcBef>
                <a:spcPts val="0"/>
              </a:spcBef>
              <a:spcAft>
                <a:spcPts val="0"/>
              </a:spcAft>
              <a:buSzPts val="11700"/>
              <a:buNone/>
              <a:defRPr sz="11700"/>
            </a:lvl4pPr>
            <a:lvl5pPr lvl="4">
              <a:spcBef>
                <a:spcPts val="0"/>
              </a:spcBef>
              <a:spcAft>
                <a:spcPts val="0"/>
              </a:spcAft>
              <a:buSzPts val="11700"/>
              <a:buNone/>
              <a:defRPr sz="11700"/>
            </a:lvl5pPr>
            <a:lvl6pPr lvl="5">
              <a:spcBef>
                <a:spcPts val="0"/>
              </a:spcBef>
              <a:spcAft>
                <a:spcPts val="0"/>
              </a:spcAft>
              <a:buSzPts val="11700"/>
              <a:buNone/>
              <a:defRPr sz="11700"/>
            </a:lvl6pPr>
            <a:lvl7pPr lvl="6">
              <a:spcBef>
                <a:spcPts val="0"/>
              </a:spcBef>
              <a:spcAft>
                <a:spcPts val="0"/>
              </a:spcAft>
              <a:buSzPts val="11700"/>
              <a:buNone/>
              <a:defRPr sz="11700"/>
            </a:lvl7pPr>
            <a:lvl8pPr lvl="7">
              <a:spcBef>
                <a:spcPts val="0"/>
              </a:spcBef>
              <a:spcAft>
                <a:spcPts val="0"/>
              </a:spcAft>
              <a:buSzPts val="11700"/>
              <a:buNone/>
              <a:defRPr sz="11700"/>
            </a:lvl8pPr>
            <a:lvl9pPr lvl="8">
              <a:spcBef>
                <a:spcPts val="0"/>
              </a:spcBef>
              <a:spcAft>
                <a:spcPts val="0"/>
              </a:spcAft>
              <a:buSzPts val="11700"/>
              <a:buNone/>
              <a:defRPr sz="11700"/>
            </a:lvl9pPr>
          </a:lstStyle>
          <a:p/>
        </p:txBody>
      </p:sp>
      <p:sp>
        <p:nvSpPr>
          <p:cNvPr id="30" name="Google Shape;30;p7"/>
          <p:cNvSpPr txBox="1"/>
          <p:nvPr>
            <p:ph idx="1" type="body"/>
          </p:nvPr>
        </p:nvSpPr>
        <p:spPr>
          <a:xfrm>
            <a:off x="1340310" y="8893440"/>
            <a:ext cx="12074400" cy="20348100"/>
          </a:xfrm>
          <a:prstGeom prst="rect">
            <a:avLst/>
          </a:prstGeom>
        </p:spPr>
        <p:txBody>
          <a:bodyPr anchorCtr="0" anchor="t" bIns="444375" lIns="444375" spcFirstLastPara="1" rIns="444375" wrap="square" tIns="444375">
            <a:normAutofit/>
          </a:bodyPr>
          <a:lstStyle>
            <a:lvl1pPr indent="-596900" lvl="0" marL="457200">
              <a:spcBef>
                <a:spcPts val="0"/>
              </a:spcBef>
              <a:spcAft>
                <a:spcPts val="0"/>
              </a:spcAft>
              <a:buSzPts val="5800"/>
              <a:buChar char="●"/>
              <a:defRPr sz="5800"/>
            </a:lvl1pPr>
            <a:lvl2pPr indent="-596900" lvl="1" marL="914400">
              <a:spcBef>
                <a:spcPts val="0"/>
              </a:spcBef>
              <a:spcAft>
                <a:spcPts val="0"/>
              </a:spcAft>
              <a:buSzPts val="5800"/>
              <a:buChar char="○"/>
              <a:defRPr sz="5800"/>
            </a:lvl2pPr>
            <a:lvl3pPr indent="-596900" lvl="2" marL="1371600">
              <a:spcBef>
                <a:spcPts val="0"/>
              </a:spcBef>
              <a:spcAft>
                <a:spcPts val="0"/>
              </a:spcAft>
              <a:buSzPts val="5800"/>
              <a:buChar char="■"/>
              <a:defRPr sz="5800"/>
            </a:lvl3pPr>
            <a:lvl4pPr indent="-596900" lvl="3" marL="1828800">
              <a:spcBef>
                <a:spcPts val="0"/>
              </a:spcBef>
              <a:spcAft>
                <a:spcPts val="0"/>
              </a:spcAft>
              <a:buSzPts val="5800"/>
              <a:buChar char="●"/>
              <a:defRPr sz="5800"/>
            </a:lvl4pPr>
            <a:lvl5pPr indent="-596900" lvl="4" marL="2286000">
              <a:spcBef>
                <a:spcPts val="0"/>
              </a:spcBef>
              <a:spcAft>
                <a:spcPts val="0"/>
              </a:spcAft>
              <a:buSzPts val="5800"/>
              <a:buChar char="○"/>
              <a:defRPr sz="5800"/>
            </a:lvl5pPr>
            <a:lvl6pPr indent="-596900" lvl="5" marL="2743200">
              <a:spcBef>
                <a:spcPts val="0"/>
              </a:spcBef>
              <a:spcAft>
                <a:spcPts val="0"/>
              </a:spcAft>
              <a:buSzPts val="5800"/>
              <a:buChar char="■"/>
              <a:defRPr sz="5800"/>
            </a:lvl6pPr>
            <a:lvl7pPr indent="-596900" lvl="6" marL="3200400">
              <a:spcBef>
                <a:spcPts val="0"/>
              </a:spcBef>
              <a:spcAft>
                <a:spcPts val="0"/>
              </a:spcAft>
              <a:buSzPts val="5800"/>
              <a:buChar char="●"/>
              <a:defRPr sz="5800"/>
            </a:lvl7pPr>
            <a:lvl8pPr indent="-596900" lvl="7" marL="3657600">
              <a:spcBef>
                <a:spcPts val="0"/>
              </a:spcBef>
              <a:spcAft>
                <a:spcPts val="0"/>
              </a:spcAft>
              <a:buSzPts val="5800"/>
              <a:buChar char="○"/>
              <a:defRPr sz="5800"/>
            </a:lvl8pPr>
            <a:lvl9pPr indent="-596900" lvl="8" marL="4114800">
              <a:spcBef>
                <a:spcPts val="0"/>
              </a:spcBef>
              <a:spcAft>
                <a:spcPts val="0"/>
              </a:spcAft>
              <a:buSzPts val="5800"/>
              <a:buChar char="■"/>
              <a:defRPr sz="5800"/>
            </a:lvl9pPr>
          </a:lstStyle>
          <a:p/>
        </p:txBody>
      </p:sp>
      <p:sp>
        <p:nvSpPr>
          <p:cNvPr id="31" name="Google Shape;31;p7"/>
          <p:cNvSpPr txBox="1"/>
          <p:nvPr>
            <p:ph idx="12" type="sldNum"/>
          </p:nvPr>
        </p:nvSpPr>
        <p:spPr>
          <a:xfrm>
            <a:off x="36431569" y="29844588"/>
            <a:ext cx="2359500" cy="2519100"/>
          </a:xfrm>
          <a:prstGeom prst="rect">
            <a:avLst/>
          </a:prstGeom>
        </p:spPr>
        <p:txBody>
          <a:bodyPr anchorCtr="0" anchor="ctr" bIns="444375" lIns="444375" spcFirstLastPara="1" rIns="444375" wrap="square" tIns="444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2108075" y="2880960"/>
            <a:ext cx="27381600" cy="26181300"/>
          </a:xfrm>
          <a:prstGeom prst="rect">
            <a:avLst/>
          </a:prstGeom>
        </p:spPr>
        <p:txBody>
          <a:bodyPr anchorCtr="0" anchor="ctr" bIns="444375" lIns="444375" spcFirstLastPara="1" rIns="444375" wrap="square" tIns="444375">
            <a:normAutofit/>
          </a:bodyPr>
          <a:lstStyle>
            <a:lvl1pPr lvl="0">
              <a:spcBef>
                <a:spcPts val="0"/>
              </a:spcBef>
              <a:spcAft>
                <a:spcPts val="0"/>
              </a:spcAft>
              <a:buSzPts val="23300"/>
              <a:buNone/>
              <a:defRPr sz="23300"/>
            </a:lvl1pPr>
            <a:lvl2pPr lvl="1">
              <a:spcBef>
                <a:spcPts val="0"/>
              </a:spcBef>
              <a:spcAft>
                <a:spcPts val="0"/>
              </a:spcAft>
              <a:buSzPts val="23300"/>
              <a:buNone/>
              <a:defRPr sz="23300"/>
            </a:lvl2pPr>
            <a:lvl3pPr lvl="2">
              <a:spcBef>
                <a:spcPts val="0"/>
              </a:spcBef>
              <a:spcAft>
                <a:spcPts val="0"/>
              </a:spcAft>
              <a:buSzPts val="23300"/>
              <a:buNone/>
              <a:defRPr sz="23300"/>
            </a:lvl3pPr>
            <a:lvl4pPr lvl="3">
              <a:spcBef>
                <a:spcPts val="0"/>
              </a:spcBef>
              <a:spcAft>
                <a:spcPts val="0"/>
              </a:spcAft>
              <a:buSzPts val="23300"/>
              <a:buNone/>
              <a:defRPr sz="23300"/>
            </a:lvl4pPr>
            <a:lvl5pPr lvl="4">
              <a:spcBef>
                <a:spcPts val="0"/>
              </a:spcBef>
              <a:spcAft>
                <a:spcPts val="0"/>
              </a:spcAft>
              <a:buSzPts val="23300"/>
              <a:buNone/>
              <a:defRPr sz="23300"/>
            </a:lvl5pPr>
            <a:lvl6pPr lvl="5">
              <a:spcBef>
                <a:spcPts val="0"/>
              </a:spcBef>
              <a:spcAft>
                <a:spcPts val="0"/>
              </a:spcAft>
              <a:buSzPts val="23300"/>
              <a:buNone/>
              <a:defRPr sz="23300"/>
            </a:lvl6pPr>
            <a:lvl7pPr lvl="6">
              <a:spcBef>
                <a:spcPts val="0"/>
              </a:spcBef>
              <a:spcAft>
                <a:spcPts val="0"/>
              </a:spcAft>
              <a:buSzPts val="23300"/>
              <a:buNone/>
              <a:defRPr sz="23300"/>
            </a:lvl7pPr>
            <a:lvl8pPr lvl="7">
              <a:spcBef>
                <a:spcPts val="0"/>
              </a:spcBef>
              <a:spcAft>
                <a:spcPts val="0"/>
              </a:spcAft>
              <a:buSzPts val="23300"/>
              <a:buNone/>
              <a:defRPr sz="23300"/>
            </a:lvl8pPr>
            <a:lvl9pPr lvl="8">
              <a:spcBef>
                <a:spcPts val="0"/>
              </a:spcBef>
              <a:spcAft>
                <a:spcPts val="0"/>
              </a:spcAft>
              <a:buSzPts val="23300"/>
              <a:buNone/>
              <a:defRPr sz="23300"/>
            </a:lvl9pPr>
          </a:lstStyle>
          <a:p/>
        </p:txBody>
      </p:sp>
      <p:sp>
        <p:nvSpPr>
          <p:cNvPr id="34" name="Google Shape;34;p8"/>
          <p:cNvSpPr txBox="1"/>
          <p:nvPr>
            <p:ph idx="12" type="sldNum"/>
          </p:nvPr>
        </p:nvSpPr>
        <p:spPr>
          <a:xfrm>
            <a:off x="36431569" y="29844588"/>
            <a:ext cx="2359500" cy="2519100"/>
          </a:xfrm>
          <a:prstGeom prst="rect">
            <a:avLst/>
          </a:prstGeom>
        </p:spPr>
        <p:txBody>
          <a:bodyPr anchorCtr="0" anchor="ctr" bIns="444375" lIns="444375" spcFirstLastPara="1" rIns="444375" wrap="square" tIns="444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19659600" y="-800"/>
            <a:ext cx="19659600" cy="32918400"/>
          </a:xfrm>
          <a:prstGeom prst="rect">
            <a:avLst/>
          </a:prstGeom>
          <a:solidFill>
            <a:schemeClr val="lt2"/>
          </a:solidFill>
          <a:ln>
            <a:noFill/>
          </a:ln>
        </p:spPr>
        <p:txBody>
          <a:bodyPr anchorCtr="0" anchor="ctr" bIns="444375" lIns="444375" spcFirstLastPara="1" rIns="444375" wrap="square" tIns="44437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1141650" y="7892320"/>
            <a:ext cx="17394300" cy="9486600"/>
          </a:xfrm>
          <a:prstGeom prst="rect">
            <a:avLst/>
          </a:prstGeom>
        </p:spPr>
        <p:txBody>
          <a:bodyPr anchorCtr="0" anchor="b" bIns="444375" lIns="444375" spcFirstLastPara="1" rIns="444375" wrap="square" tIns="444375">
            <a:normAutofit/>
          </a:bodyPr>
          <a:lstStyle>
            <a:lvl1pPr lvl="0" algn="ctr">
              <a:spcBef>
                <a:spcPts val="0"/>
              </a:spcBef>
              <a:spcAft>
                <a:spcPts val="0"/>
              </a:spcAft>
              <a:buSzPts val="20400"/>
              <a:buNone/>
              <a:defRPr sz="20400"/>
            </a:lvl1pPr>
            <a:lvl2pPr lvl="1" algn="ctr">
              <a:spcBef>
                <a:spcPts val="0"/>
              </a:spcBef>
              <a:spcAft>
                <a:spcPts val="0"/>
              </a:spcAft>
              <a:buSzPts val="20400"/>
              <a:buNone/>
              <a:defRPr sz="20400"/>
            </a:lvl2pPr>
            <a:lvl3pPr lvl="2" algn="ctr">
              <a:spcBef>
                <a:spcPts val="0"/>
              </a:spcBef>
              <a:spcAft>
                <a:spcPts val="0"/>
              </a:spcAft>
              <a:buSzPts val="20400"/>
              <a:buNone/>
              <a:defRPr sz="20400"/>
            </a:lvl3pPr>
            <a:lvl4pPr lvl="3" algn="ctr">
              <a:spcBef>
                <a:spcPts val="0"/>
              </a:spcBef>
              <a:spcAft>
                <a:spcPts val="0"/>
              </a:spcAft>
              <a:buSzPts val="20400"/>
              <a:buNone/>
              <a:defRPr sz="20400"/>
            </a:lvl4pPr>
            <a:lvl5pPr lvl="4" algn="ctr">
              <a:spcBef>
                <a:spcPts val="0"/>
              </a:spcBef>
              <a:spcAft>
                <a:spcPts val="0"/>
              </a:spcAft>
              <a:buSzPts val="20400"/>
              <a:buNone/>
              <a:defRPr sz="20400"/>
            </a:lvl5pPr>
            <a:lvl6pPr lvl="5" algn="ctr">
              <a:spcBef>
                <a:spcPts val="0"/>
              </a:spcBef>
              <a:spcAft>
                <a:spcPts val="0"/>
              </a:spcAft>
              <a:buSzPts val="20400"/>
              <a:buNone/>
              <a:defRPr sz="20400"/>
            </a:lvl6pPr>
            <a:lvl7pPr lvl="6" algn="ctr">
              <a:spcBef>
                <a:spcPts val="0"/>
              </a:spcBef>
              <a:spcAft>
                <a:spcPts val="0"/>
              </a:spcAft>
              <a:buSzPts val="20400"/>
              <a:buNone/>
              <a:defRPr sz="20400"/>
            </a:lvl7pPr>
            <a:lvl8pPr lvl="7" algn="ctr">
              <a:spcBef>
                <a:spcPts val="0"/>
              </a:spcBef>
              <a:spcAft>
                <a:spcPts val="0"/>
              </a:spcAft>
              <a:buSzPts val="20400"/>
              <a:buNone/>
              <a:defRPr sz="20400"/>
            </a:lvl8pPr>
            <a:lvl9pPr lvl="8" algn="ctr">
              <a:spcBef>
                <a:spcPts val="0"/>
              </a:spcBef>
              <a:spcAft>
                <a:spcPts val="0"/>
              </a:spcAft>
              <a:buSzPts val="20400"/>
              <a:buNone/>
              <a:defRPr sz="20400"/>
            </a:lvl9pPr>
          </a:lstStyle>
          <a:p/>
        </p:txBody>
      </p:sp>
      <p:sp>
        <p:nvSpPr>
          <p:cNvPr id="38" name="Google Shape;38;p9"/>
          <p:cNvSpPr txBox="1"/>
          <p:nvPr>
            <p:ph idx="1" type="subTitle"/>
          </p:nvPr>
        </p:nvSpPr>
        <p:spPr>
          <a:xfrm>
            <a:off x="1141650" y="17939680"/>
            <a:ext cx="17394300" cy="7904700"/>
          </a:xfrm>
          <a:prstGeom prst="rect">
            <a:avLst/>
          </a:prstGeom>
        </p:spPr>
        <p:txBody>
          <a:bodyPr anchorCtr="0" anchor="t" bIns="444375" lIns="444375" spcFirstLastPara="1" rIns="444375" wrap="square" tIns="444375">
            <a:normAutofit/>
          </a:bodyPr>
          <a:lstStyle>
            <a:lvl1pPr lvl="0" algn="ctr">
              <a:lnSpc>
                <a:spcPct val="100000"/>
              </a:lnSpc>
              <a:spcBef>
                <a:spcPts val="0"/>
              </a:spcBef>
              <a:spcAft>
                <a:spcPts val="0"/>
              </a:spcAft>
              <a:buSzPts val="10200"/>
              <a:buNone/>
              <a:defRPr sz="10200"/>
            </a:lvl1pPr>
            <a:lvl2pPr lvl="1" algn="ctr">
              <a:lnSpc>
                <a:spcPct val="100000"/>
              </a:lnSpc>
              <a:spcBef>
                <a:spcPts val="0"/>
              </a:spcBef>
              <a:spcAft>
                <a:spcPts val="0"/>
              </a:spcAft>
              <a:buSzPts val="10200"/>
              <a:buNone/>
              <a:defRPr sz="10200"/>
            </a:lvl2pPr>
            <a:lvl3pPr lvl="2" algn="ctr">
              <a:lnSpc>
                <a:spcPct val="100000"/>
              </a:lnSpc>
              <a:spcBef>
                <a:spcPts val="0"/>
              </a:spcBef>
              <a:spcAft>
                <a:spcPts val="0"/>
              </a:spcAft>
              <a:buSzPts val="10200"/>
              <a:buNone/>
              <a:defRPr sz="10200"/>
            </a:lvl3pPr>
            <a:lvl4pPr lvl="3" algn="ctr">
              <a:lnSpc>
                <a:spcPct val="100000"/>
              </a:lnSpc>
              <a:spcBef>
                <a:spcPts val="0"/>
              </a:spcBef>
              <a:spcAft>
                <a:spcPts val="0"/>
              </a:spcAft>
              <a:buSzPts val="10200"/>
              <a:buNone/>
              <a:defRPr sz="10200"/>
            </a:lvl4pPr>
            <a:lvl5pPr lvl="4" algn="ctr">
              <a:lnSpc>
                <a:spcPct val="100000"/>
              </a:lnSpc>
              <a:spcBef>
                <a:spcPts val="0"/>
              </a:spcBef>
              <a:spcAft>
                <a:spcPts val="0"/>
              </a:spcAft>
              <a:buSzPts val="10200"/>
              <a:buNone/>
              <a:defRPr sz="10200"/>
            </a:lvl5pPr>
            <a:lvl6pPr lvl="5" algn="ctr">
              <a:lnSpc>
                <a:spcPct val="100000"/>
              </a:lnSpc>
              <a:spcBef>
                <a:spcPts val="0"/>
              </a:spcBef>
              <a:spcAft>
                <a:spcPts val="0"/>
              </a:spcAft>
              <a:buSzPts val="10200"/>
              <a:buNone/>
              <a:defRPr sz="10200"/>
            </a:lvl6pPr>
            <a:lvl7pPr lvl="6" algn="ctr">
              <a:lnSpc>
                <a:spcPct val="100000"/>
              </a:lnSpc>
              <a:spcBef>
                <a:spcPts val="0"/>
              </a:spcBef>
              <a:spcAft>
                <a:spcPts val="0"/>
              </a:spcAft>
              <a:buSzPts val="10200"/>
              <a:buNone/>
              <a:defRPr sz="10200"/>
            </a:lvl7pPr>
            <a:lvl8pPr lvl="7" algn="ctr">
              <a:lnSpc>
                <a:spcPct val="100000"/>
              </a:lnSpc>
              <a:spcBef>
                <a:spcPts val="0"/>
              </a:spcBef>
              <a:spcAft>
                <a:spcPts val="0"/>
              </a:spcAft>
              <a:buSzPts val="10200"/>
              <a:buNone/>
              <a:defRPr sz="10200"/>
            </a:lvl8pPr>
            <a:lvl9pPr lvl="8" algn="ctr">
              <a:lnSpc>
                <a:spcPct val="100000"/>
              </a:lnSpc>
              <a:spcBef>
                <a:spcPts val="0"/>
              </a:spcBef>
              <a:spcAft>
                <a:spcPts val="0"/>
              </a:spcAft>
              <a:buSzPts val="10200"/>
              <a:buNone/>
              <a:defRPr sz="10200"/>
            </a:lvl9pPr>
          </a:lstStyle>
          <a:p/>
        </p:txBody>
      </p:sp>
      <p:sp>
        <p:nvSpPr>
          <p:cNvPr id="39" name="Google Shape;39;p9"/>
          <p:cNvSpPr txBox="1"/>
          <p:nvPr>
            <p:ph idx="2" type="body"/>
          </p:nvPr>
        </p:nvSpPr>
        <p:spPr>
          <a:xfrm>
            <a:off x="21239850" y="4634080"/>
            <a:ext cx="16499100" cy="23648400"/>
          </a:xfrm>
          <a:prstGeom prst="rect">
            <a:avLst/>
          </a:prstGeom>
        </p:spPr>
        <p:txBody>
          <a:bodyPr anchorCtr="0" anchor="ctr" bIns="444375" lIns="444375" spcFirstLastPara="1" rIns="444375" wrap="square" tIns="444375">
            <a:normAutofit/>
          </a:bodyPr>
          <a:lstStyle>
            <a:lvl1pPr indent="-787400" lvl="0" marL="457200">
              <a:spcBef>
                <a:spcPts val="0"/>
              </a:spcBef>
              <a:spcAft>
                <a:spcPts val="0"/>
              </a:spcAft>
              <a:buSzPts val="8800"/>
              <a:buChar char="●"/>
              <a:defRPr/>
            </a:lvl1pPr>
            <a:lvl2pPr indent="-660400" lvl="1" marL="914400">
              <a:spcBef>
                <a:spcPts val="0"/>
              </a:spcBef>
              <a:spcAft>
                <a:spcPts val="0"/>
              </a:spcAft>
              <a:buSzPts val="6800"/>
              <a:buChar char="○"/>
              <a:defRPr/>
            </a:lvl2pPr>
            <a:lvl3pPr indent="-660400" lvl="2" marL="1371600">
              <a:spcBef>
                <a:spcPts val="0"/>
              </a:spcBef>
              <a:spcAft>
                <a:spcPts val="0"/>
              </a:spcAft>
              <a:buSzPts val="6800"/>
              <a:buChar char="■"/>
              <a:defRPr/>
            </a:lvl3pPr>
            <a:lvl4pPr indent="-660400" lvl="3" marL="1828800">
              <a:spcBef>
                <a:spcPts val="0"/>
              </a:spcBef>
              <a:spcAft>
                <a:spcPts val="0"/>
              </a:spcAft>
              <a:buSzPts val="6800"/>
              <a:buChar char="●"/>
              <a:defRPr/>
            </a:lvl4pPr>
            <a:lvl5pPr indent="-660400" lvl="4" marL="2286000">
              <a:spcBef>
                <a:spcPts val="0"/>
              </a:spcBef>
              <a:spcAft>
                <a:spcPts val="0"/>
              </a:spcAft>
              <a:buSzPts val="6800"/>
              <a:buChar char="○"/>
              <a:defRPr/>
            </a:lvl5pPr>
            <a:lvl6pPr indent="-660400" lvl="5" marL="2743200">
              <a:spcBef>
                <a:spcPts val="0"/>
              </a:spcBef>
              <a:spcAft>
                <a:spcPts val="0"/>
              </a:spcAft>
              <a:buSzPts val="6800"/>
              <a:buChar char="■"/>
              <a:defRPr/>
            </a:lvl6pPr>
            <a:lvl7pPr indent="-660400" lvl="6" marL="3200400">
              <a:spcBef>
                <a:spcPts val="0"/>
              </a:spcBef>
              <a:spcAft>
                <a:spcPts val="0"/>
              </a:spcAft>
              <a:buSzPts val="6800"/>
              <a:buChar char="●"/>
              <a:defRPr/>
            </a:lvl7pPr>
            <a:lvl8pPr indent="-660400" lvl="7" marL="3657600">
              <a:spcBef>
                <a:spcPts val="0"/>
              </a:spcBef>
              <a:spcAft>
                <a:spcPts val="0"/>
              </a:spcAft>
              <a:buSzPts val="6800"/>
              <a:buChar char="○"/>
              <a:defRPr/>
            </a:lvl8pPr>
            <a:lvl9pPr indent="-660400" lvl="8" marL="4114800">
              <a:spcBef>
                <a:spcPts val="0"/>
              </a:spcBef>
              <a:spcAft>
                <a:spcPts val="0"/>
              </a:spcAft>
              <a:buSzPts val="6800"/>
              <a:buChar char="■"/>
              <a:defRPr/>
            </a:lvl9pPr>
          </a:lstStyle>
          <a:p/>
        </p:txBody>
      </p:sp>
      <p:sp>
        <p:nvSpPr>
          <p:cNvPr id="40" name="Google Shape;40;p9"/>
          <p:cNvSpPr txBox="1"/>
          <p:nvPr>
            <p:ph idx="12" type="sldNum"/>
          </p:nvPr>
        </p:nvSpPr>
        <p:spPr>
          <a:xfrm>
            <a:off x="36431569" y="29844588"/>
            <a:ext cx="2359500" cy="2519100"/>
          </a:xfrm>
          <a:prstGeom prst="rect">
            <a:avLst/>
          </a:prstGeom>
        </p:spPr>
        <p:txBody>
          <a:bodyPr anchorCtr="0" anchor="ctr" bIns="444375" lIns="444375" spcFirstLastPara="1" rIns="444375" wrap="square" tIns="444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1340310" y="27075680"/>
            <a:ext cx="25794900" cy="3872700"/>
          </a:xfrm>
          <a:prstGeom prst="rect">
            <a:avLst/>
          </a:prstGeom>
        </p:spPr>
        <p:txBody>
          <a:bodyPr anchorCtr="0" anchor="ctr" bIns="444375" lIns="444375" spcFirstLastPara="1" rIns="444375" wrap="square" tIns="444375">
            <a:normAutofit/>
          </a:bodyPr>
          <a:lstStyle>
            <a:lvl1pPr indent="-228600" lvl="0" marL="457200">
              <a:lnSpc>
                <a:spcPct val="100000"/>
              </a:lnSpc>
              <a:spcBef>
                <a:spcPts val="0"/>
              </a:spcBef>
              <a:spcAft>
                <a:spcPts val="0"/>
              </a:spcAft>
              <a:buSzPts val="8800"/>
              <a:buNone/>
              <a:defRPr/>
            </a:lvl1pPr>
          </a:lstStyle>
          <a:p/>
        </p:txBody>
      </p:sp>
      <p:sp>
        <p:nvSpPr>
          <p:cNvPr id="43" name="Google Shape;43;p10"/>
          <p:cNvSpPr txBox="1"/>
          <p:nvPr>
            <p:ph idx="12" type="sldNum"/>
          </p:nvPr>
        </p:nvSpPr>
        <p:spPr>
          <a:xfrm>
            <a:off x="36431569" y="29844588"/>
            <a:ext cx="2359500" cy="2519100"/>
          </a:xfrm>
          <a:prstGeom prst="rect">
            <a:avLst/>
          </a:prstGeom>
        </p:spPr>
        <p:txBody>
          <a:bodyPr anchorCtr="0" anchor="ctr" bIns="444375" lIns="444375" spcFirstLastPara="1" rIns="444375" wrap="square" tIns="444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340310" y="2848160"/>
            <a:ext cx="36638700" cy="3665100"/>
          </a:xfrm>
          <a:prstGeom prst="rect">
            <a:avLst/>
          </a:prstGeom>
          <a:noFill/>
          <a:ln>
            <a:noFill/>
          </a:ln>
        </p:spPr>
        <p:txBody>
          <a:bodyPr anchorCtr="0" anchor="t" bIns="444375" lIns="444375" spcFirstLastPara="1" rIns="444375" wrap="square" tIns="444375">
            <a:normAutofit/>
          </a:bodyPr>
          <a:lstStyle>
            <a:lvl1pPr lvl="0">
              <a:spcBef>
                <a:spcPts val="0"/>
              </a:spcBef>
              <a:spcAft>
                <a:spcPts val="0"/>
              </a:spcAft>
              <a:buClr>
                <a:schemeClr val="dk1"/>
              </a:buClr>
              <a:buSzPts val="13600"/>
              <a:buNone/>
              <a:defRPr sz="13600">
                <a:solidFill>
                  <a:schemeClr val="dk1"/>
                </a:solidFill>
              </a:defRPr>
            </a:lvl1pPr>
            <a:lvl2pPr lvl="1">
              <a:spcBef>
                <a:spcPts val="0"/>
              </a:spcBef>
              <a:spcAft>
                <a:spcPts val="0"/>
              </a:spcAft>
              <a:buClr>
                <a:schemeClr val="dk1"/>
              </a:buClr>
              <a:buSzPts val="13600"/>
              <a:buNone/>
              <a:defRPr sz="13600">
                <a:solidFill>
                  <a:schemeClr val="dk1"/>
                </a:solidFill>
              </a:defRPr>
            </a:lvl2pPr>
            <a:lvl3pPr lvl="2">
              <a:spcBef>
                <a:spcPts val="0"/>
              </a:spcBef>
              <a:spcAft>
                <a:spcPts val="0"/>
              </a:spcAft>
              <a:buClr>
                <a:schemeClr val="dk1"/>
              </a:buClr>
              <a:buSzPts val="13600"/>
              <a:buNone/>
              <a:defRPr sz="13600">
                <a:solidFill>
                  <a:schemeClr val="dk1"/>
                </a:solidFill>
              </a:defRPr>
            </a:lvl3pPr>
            <a:lvl4pPr lvl="3">
              <a:spcBef>
                <a:spcPts val="0"/>
              </a:spcBef>
              <a:spcAft>
                <a:spcPts val="0"/>
              </a:spcAft>
              <a:buClr>
                <a:schemeClr val="dk1"/>
              </a:buClr>
              <a:buSzPts val="13600"/>
              <a:buNone/>
              <a:defRPr sz="13600">
                <a:solidFill>
                  <a:schemeClr val="dk1"/>
                </a:solidFill>
              </a:defRPr>
            </a:lvl4pPr>
            <a:lvl5pPr lvl="4">
              <a:spcBef>
                <a:spcPts val="0"/>
              </a:spcBef>
              <a:spcAft>
                <a:spcPts val="0"/>
              </a:spcAft>
              <a:buClr>
                <a:schemeClr val="dk1"/>
              </a:buClr>
              <a:buSzPts val="13600"/>
              <a:buNone/>
              <a:defRPr sz="13600">
                <a:solidFill>
                  <a:schemeClr val="dk1"/>
                </a:solidFill>
              </a:defRPr>
            </a:lvl5pPr>
            <a:lvl6pPr lvl="5">
              <a:spcBef>
                <a:spcPts val="0"/>
              </a:spcBef>
              <a:spcAft>
                <a:spcPts val="0"/>
              </a:spcAft>
              <a:buClr>
                <a:schemeClr val="dk1"/>
              </a:buClr>
              <a:buSzPts val="13600"/>
              <a:buNone/>
              <a:defRPr sz="13600">
                <a:solidFill>
                  <a:schemeClr val="dk1"/>
                </a:solidFill>
              </a:defRPr>
            </a:lvl6pPr>
            <a:lvl7pPr lvl="6">
              <a:spcBef>
                <a:spcPts val="0"/>
              </a:spcBef>
              <a:spcAft>
                <a:spcPts val="0"/>
              </a:spcAft>
              <a:buClr>
                <a:schemeClr val="dk1"/>
              </a:buClr>
              <a:buSzPts val="13600"/>
              <a:buNone/>
              <a:defRPr sz="13600">
                <a:solidFill>
                  <a:schemeClr val="dk1"/>
                </a:solidFill>
              </a:defRPr>
            </a:lvl7pPr>
            <a:lvl8pPr lvl="7">
              <a:spcBef>
                <a:spcPts val="0"/>
              </a:spcBef>
              <a:spcAft>
                <a:spcPts val="0"/>
              </a:spcAft>
              <a:buClr>
                <a:schemeClr val="dk1"/>
              </a:buClr>
              <a:buSzPts val="13600"/>
              <a:buNone/>
              <a:defRPr sz="13600">
                <a:solidFill>
                  <a:schemeClr val="dk1"/>
                </a:solidFill>
              </a:defRPr>
            </a:lvl8pPr>
            <a:lvl9pPr lvl="8">
              <a:spcBef>
                <a:spcPts val="0"/>
              </a:spcBef>
              <a:spcAft>
                <a:spcPts val="0"/>
              </a:spcAft>
              <a:buClr>
                <a:schemeClr val="dk1"/>
              </a:buClr>
              <a:buSzPts val="13600"/>
              <a:buNone/>
              <a:defRPr sz="13600">
                <a:solidFill>
                  <a:schemeClr val="dk1"/>
                </a:solidFill>
              </a:defRPr>
            </a:lvl9pPr>
          </a:lstStyle>
          <a:p/>
        </p:txBody>
      </p:sp>
      <p:sp>
        <p:nvSpPr>
          <p:cNvPr id="7" name="Google Shape;7;p1"/>
          <p:cNvSpPr txBox="1"/>
          <p:nvPr>
            <p:ph idx="1" type="body"/>
          </p:nvPr>
        </p:nvSpPr>
        <p:spPr>
          <a:xfrm>
            <a:off x="1340310" y="7375840"/>
            <a:ext cx="36638700" cy="21864900"/>
          </a:xfrm>
          <a:prstGeom prst="rect">
            <a:avLst/>
          </a:prstGeom>
          <a:noFill/>
          <a:ln>
            <a:noFill/>
          </a:ln>
        </p:spPr>
        <p:txBody>
          <a:bodyPr anchorCtr="0" anchor="t" bIns="444375" lIns="444375" spcFirstLastPara="1" rIns="444375" wrap="square" tIns="444375">
            <a:normAutofit/>
          </a:bodyPr>
          <a:lstStyle>
            <a:lvl1pPr indent="-787400" lvl="0" marL="457200">
              <a:lnSpc>
                <a:spcPct val="115000"/>
              </a:lnSpc>
              <a:spcBef>
                <a:spcPts val="0"/>
              </a:spcBef>
              <a:spcAft>
                <a:spcPts val="0"/>
              </a:spcAft>
              <a:buClr>
                <a:schemeClr val="dk2"/>
              </a:buClr>
              <a:buSzPts val="8800"/>
              <a:buChar char="●"/>
              <a:defRPr sz="8800">
                <a:solidFill>
                  <a:schemeClr val="dk2"/>
                </a:solidFill>
              </a:defRPr>
            </a:lvl1pPr>
            <a:lvl2pPr indent="-660400" lvl="1" marL="914400">
              <a:lnSpc>
                <a:spcPct val="115000"/>
              </a:lnSpc>
              <a:spcBef>
                <a:spcPts val="0"/>
              </a:spcBef>
              <a:spcAft>
                <a:spcPts val="0"/>
              </a:spcAft>
              <a:buClr>
                <a:schemeClr val="dk2"/>
              </a:buClr>
              <a:buSzPts val="6800"/>
              <a:buChar char="○"/>
              <a:defRPr sz="6800">
                <a:solidFill>
                  <a:schemeClr val="dk2"/>
                </a:solidFill>
              </a:defRPr>
            </a:lvl2pPr>
            <a:lvl3pPr indent="-660400" lvl="2" marL="1371600">
              <a:lnSpc>
                <a:spcPct val="115000"/>
              </a:lnSpc>
              <a:spcBef>
                <a:spcPts val="0"/>
              </a:spcBef>
              <a:spcAft>
                <a:spcPts val="0"/>
              </a:spcAft>
              <a:buClr>
                <a:schemeClr val="dk2"/>
              </a:buClr>
              <a:buSzPts val="6800"/>
              <a:buChar char="■"/>
              <a:defRPr sz="6800">
                <a:solidFill>
                  <a:schemeClr val="dk2"/>
                </a:solidFill>
              </a:defRPr>
            </a:lvl3pPr>
            <a:lvl4pPr indent="-660400" lvl="3" marL="1828800">
              <a:lnSpc>
                <a:spcPct val="115000"/>
              </a:lnSpc>
              <a:spcBef>
                <a:spcPts val="0"/>
              </a:spcBef>
              <a:spcAft>
                <a:spcPts val="0"/>
              </a:spcAft>
              <a:buClr>
                <a:schemeClr val="dk2"/>
              </a:buClr>
              <a:buSzPts val="6800"/>
              <a:buChar char="●"/>
              <a:defRPr sz="6800">
                <a:solidFill>
                  <a:schemeClr val="dk2"/>
                </a:solidFill>
              </a:defRPr>
            </a:lvl4pPr>
            <a:lvl5pPr indent="-660400" lvl="4" marL="2286000">
              <a:lnSpc>
                <a:spcPct val="115000"/>
              </a:lnSpc>
              <a:spcBef>
                <a:spcPts val="0"/>
              </a:spcBef>
              <a:spcAft>
                <a:spcPts val="0"/>
              </a:spcAft>
              <a:buClr>
                <a:schemeClr val="dk2"/>
              </a:buClr>
              <a:buSzPts val="6800"/>
              <a:buChar char="○"/>
              <a:defRPr sz="6800">
                <a:solidFill>
                  <a:schemeClr val="dk2"/>
                </a:solidFill>
              </a:defRPr>
            </a:lvl5pPr>
            <a:lvl6pPr indent="-660400" lvl="5" marL="2743200">
              <a:lnSpc>
                <a:spcPct val="115000"/>
              </a:lnSpc>
              <a:spcBef>
                <a:spcPts val="0"/>
              </a:spcBef>
              <a:spcAft>
                <a:spcPts val="0"/>
              </a:spcAft>
              <a:buClr>
                <a:schemeClr val="dk2"/>
              </a:buClr>
              <a:buSzPts val="6800"/>
              <a:buChar char="■"/>
              <a:defRPr sz="6800">
                <a:solidFill>
                  <a:schemeClr val="dk2"/>
                </a:solidFill>
              </a:defRPr>
            </a:lvl6pPr>
            <a:lvl7pPr indent="-660400" lvl="6" marL="3200400">
              <a:lnSpc>
                <a:spcPct val="115000"/>
              </a:lnSpc>
              <a:spcBef>
                <a:spcPts val="0"/>
              </a:spcBef>
              <a:spcAft>
                <a:spcPts val="0"/>
              </a:spcAft>
              <a:buClr>
                <a:schemeClr val="dk2"/>
              </a:buClr>
              <a:buSzPts val="6800"/>
              <a:buChar char="●"/>
              <a:defRPr sz="6800">
                <a:solidFill>
                  <a:schemeClr val="dk2"/>
                </a:solidFill>
              </a:defRPr>
            </a:lvl7pPr>
            <a:lvl8pPr indent="-660400" lvl="7" marL="3657600">
              <a:lnSpc>
                <a:spcPct val="115000"/>
              </a:lnSpc>
              <a:spcBef>
                <a:spcPts val="0"/>
              </a:spcBef>
              <a:spcAft>
                <a:spcPts val="0"/>
              </a:spcAft>
              <a:buClr>
                <a:schemeClr val="dk2"/>
              </a:buClr>
              <a:buSzPts val="6800"/>
              <a:buChar char="○"/>
              <a:defRPr sz="6800">
                <a:solidFill>
                  <a:schemeClr val="dk2"/>
                </a:solidFill>
              </a:defRPr>
            </a:lvl8pPr>
            <a:lvl9pPr indent="-660400" lvl="8" marL="4114800">
              <a:lnSpc>
                <a:spcPct val="115000"/>
              </a:lnSpc>
              <a:spcBef>
                <a:spcPts val="0"/>
              </a:spcBef>
              <a:spcAft>
                <a:spcPts val="0"/>
              </a:spcAft>
              <a:buClr>
                <a:schemeClr val="dk2"/>
              </a:buClr>
              <a:buSzPts val="6800"/>
              <a:buChar char="■"/>
              <a:defRPr sz="6800">
                <a:solidFill>
                  <a:schemeClr val="dk2"/>
                </a:solidFill>
              </a:defRPr>
            </a:lvl9pPr>
          </a:lstStyle>
          <a:p/>
        </p:txBody>
      </p:sp>
      <p:sp>
        <p:nvSpPr>
          <p:cNvPr id="8" name="Google Shape;8;p1"/>
          <p:cNvSpPr txBox="1"/>
          <p:nvPr>
            <p:ph idx="12" type="sldNum"/>
          </p:nvPr>
        </p:nvSpPr>
        <p:spPr>
          <a:xfrm>
            <a:off x="36431569" y="29844588"/>
            <a:ext cx="2359500" cy="2519100"/>
          </a:xfrm>
          <a:prstGeom prst="rect">
            <a:avLst/>
          </a:prstGeom>
          <a:noFill/>
          <a:ln>
            <a:noFill/>
          </a:ln>
        </p:spPr>
        <p:txBody>
          <a:bodyPr anchorCtr="0" anchor="ctr" bIns="444375" lIns="444375" spcFirstLastPara="1" rIns="444375" wrap="square" tIns="444375">
            <a:normAutofit/>
          </a:bodyPr>
          <a:lstStyle>
            <a:lvl1pPr lvl="0" algn="r">
              <a:buNone/>
              <a:defRPr sz="4800">
                <a:solidFill>
                  <a:schemeClr val="dk2"/>
                </a:solidFill>
              </a:defRPr>
            </a:lvl1pPr>
            <a:lvl2pPr lvl="1" algn="r">
              <a:buNone/>
              <a:defRPr sz="4800">
                <a:solidFill>
                  <a:schemeClr val="dk2"/>
                </a:solidFill>
              </a:defRPr>
            </a:lvl2pPr>
            <a:lvl3pPr lvl="2" algn="r">
              <a:buNone/>
              <a:defRPr sz="4800">
                <a:solidFill>
                  <a:schemeClr val="dk2"/>
                </a:solidFill>
              </a:defRPr>
            </a:lvl3pPr>
            <a:lvl4pPr lvl="3" algn="r">
              <a:buNone/>
              <a:defRPr sz="4800">
                <a:solidFill>
                  <a:schemeClr val="dk2"/>
                </a:solidFill>
              </a:defRPr>
            </a:lvl4pPr>
            <a:lvl5pPr lvl="4" algn="r">
              <a:buNone/>
              <a:defRPr sz="4800">
                <a:solidFill>
                  <a:schemeClr val="dk2"/>
                </a:solidFill>
              </a:defRPr>
            </a:lvl5pPr>
            <a:lvl6pPr lvl="5" algn="r">
              <a:buNone/>
              <a:defRPr sz="4800">
                <a:solidFill>
                  <a:schemeClr val="dk2"/>
                </a:solidFill>
              </a:defRPr>
            </a:lvl6pPr>
            <a:lvl7pPr lvl="6" algn="r">
              <a:buNone/>
              <a:defRPr sz="4800">
                <a:solidFill>
                  <a:schemeClr val="dk2"/>
                </a:solidFill>
              </a:defRPr>
            </a:lvl7pPr>
            <a:lvl8pPr lvl="7" algn="r">
              <a:buNone/>
              <a:defRPr sz="4800">
                <a:solidFill>
                  <a:schemeClr val="dk2"/>
                </a:solidFill>
              </a:defRPr>
            </a:lvl8pPr>
            <a:lvl9pPr lvl="8" algn="r">
              <a:buNone/>
              <a:defRPr sz="48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0" Type="http://schemas.openxmlformats.org/officeDocument/2006/relationships/image" Target="../media/image1.png"/><Relationship Id="rId13" Type="http://schemas.openxmlformats.org/officeDocument/2006/relationships/image" Target="../media/image2.png"/><Relationship Id="rId12" Type="http://schemas.openxmlformats.org/officeDocument/2006/relationships/image" Target="../media/image10.png"/><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4.png"/><Relationship Id="rId9" Type="http://schemas.openxmlformats.org/officeDocument/2006/relationships/image" Target="../media/image5.png"/><Relationship Id="rId14" Type="http://schemas.openxmlformats.org/officeDocument/2006/relationships/image" Target="../media/image3.png"/><Relationship Id="rId5" Type="http://schemas.openxmlformats.org/officeDocument/2006/relationships/hyperlink" Target="mailto:peter.adamczyk@wisc.edu" TargetMode="External"/><Relationship Id="rId6" Type="http://schemas.openxmlformats.org/officeDocument/2006/relationships/hyperlink" Target="https://github.com/akhetovasofya/RealTimeGaitDetection" TargetMode="External"/><Relationship Id="rId7" Type="http://schemas.openxmlformats.org/officeDocument/2006/relationships/image" Target="../media/image8.png"/><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3" name="Shape 53"/>
        <p:cNvGrpSpPr/>
        <p:nvPr/>
      </p:nvGrpSpPr>
      <p:grpSpPr>
        <a:xfrm>
          <a:off x="0" y="0"/>
          <a:ext cx="0" cy="0"/>
          <a:chOff x="0" y="0"/>
          <a:chExt cx="0" cy="0"/>
        </a:xfrm>
      </p:grpSpPr>
      <p:sp>
        <p:nvSpPr>
          <p:cNvPr id="54" name="Google Shape;54;p13"/>
          <p:cNvSpPr/>
          <p:nvPr/>
        </p:nvSpPr>
        <p:spPr>
          <a:xfrm>
            <a:off x="11" y="29660107"/>
            <a:ext cx="39319200" cy="3258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69200" lIns="69200" spcFirstLastPara="1" rIns="69200" wrap="square" tIns="69200">
            <a:noAutofit/>
          </a:bodyPr>
          <a:lstStyle/>
          <a:p>
            <a:pPr indent="0" lvl="0" marL="0" rtl="0" algn="l">
              <a:spcBef>
                <a:spcPts val="0"/>
              </a:spcBef>
              <a:spcAft>
                <a:spcPts val="0"/>
              </a:spcAft>
              <a:buNone/>
            </a:pPr>
            <a:r>
              <a:t/>
            </a:r>
            <a:endParaRPr/>
          </a:p>
        </p:txBody>
      </p:sp>
      <p:pic>
        <p:nvPicPr>
          <p:cNvPr id="55" name="Google Shape;55;p13"/>
          <p:cNvPicPr preferRelativeResize="0"/>
          <p:nvPr/>
        </p:nvPicPr>
        <p:blipFill>
          <a:blip r:embed="rId3">
            <a:alphaModFix/>
          </a:blip>
          <a:stretch>
            <a:fillRect/>
          </a:stretch>
        </p:blipFill>
        <p:spPr>
          <a:xfrm>
            <a:off x="25339043" y="29660116"/>
            <a:ext cx="13980160" cy="3119596"/>
          </a:xfrm>
          <a:prstGeom prst="rect">
            <a:avLst/>
          </a:prstGeom>
          <a:noFill/>
          <a:ln>
            <a:noFill/>
          </a:ln>
        </p:spPr>
      </p:pic>
      <p:pic>
        <p:nvPicPr>
          <p:cNvPr id="56" name="Google Shape;56;p13"/>
          <p:cNvPicPr preferRelativeResize="0"/>
          <p:nvPr/>
        </p:nvPicPr>
        <p:blipFill>
          <a:blip r:embed="rId4">
            <a:alphaModFix/>
          </a:blip>
          <a:stretch>
            <a:fillRect/>
          </a:stretch>
        </p:blipFill>
        <p:spPr>
          <a:xfrm>
            <a:off x="383329" y="29729463"/>
            <a:ext cx="9272694" cy="3119575"/>
          </a:xfrm>
          <a:prstGeom prst="rect">
            <a:avLst/>
          </a:prstGeom>
          <a:noFill/>
          <a:ln>
            <a:noFill/>
          </a:ln>
        </p:spPr>
      </p:pic>
      <p:sp>
        <p:nvSpPr>
          <p:cNvPr id="57" name="Google Shape;57;p13"/>
          <p:cNvSpPr txBox="1"/>
          <p:nvPr/>
        </p:nvSpPr>
        <p:spPr>
          <a:xfrm>
            <a:off x="446400" y="538175"/>
            <a:ext cx="38426400" cy="2277900"/>
          </a:xfrm>
          <a:prstGeom prst="rect">
            <a:avLst/>
          </a:prstGeom>
          <a:noFill/>
          <a:ln cap="flat" cmpd="sng" w="15240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6800">
                <a:solidFill>
                  <a:schemeClr val="lt1"/>
                </a:solidFill>
                <a:latin typeface="Lexend ExtraBold"/>
                <a:ea typeface="Lexend ExtraBold"/>
                <a:cs typeface="Lexend ExtraBold"/>
                <a:sym typeface="Lexend ExtraBold"/>
              </a:rPr>
              <a:t>Comparing Algorithms for Real-Time Toe-Off and Initial Contact Detection in Prosthetic Technology</a:t>
            </a:r>
            <a:endParaRPr sz="6800">
              <a:solidFill>
                <a:schemeClr val="lt1"/>
              </a:solidFill>
              <a:latin typeface="Lexend ExtraBold"/>
              <a:ea typeface="Lexend ExtraBold"/>
              <a:cs typeface="Lexend ExtraBold"/>
              <a:sym typeface="Lexend ExtraBold"/>
            </a:endParaRPr>
          </a:p>
        </p:txBody>
      </p:sp>
      <p:sp>
        <p:nvSpPr>
          <p:cNvPr id="58" name="Google Shape;58;p13"/>
          <p:cNvSpPr txBox="1"/>
          <p:nvPr/>
        </p:nvSpPr>
        <p:spPr>
          <a:xfrm>
            <a:off x="21974200" y="3289563"/>
            <a:ext cx="17829600" cy="384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3500">
                <a:solidFill>
                  <a:schemeClr val="lt1"/>
                </a:solidFill>
                <a:latin typeface="Merriweather"/>
                <a:ea typeface="Merriweather"/>
                <a:cs typeface="Merriweather"/>
                <a:sym typeface="Merriweather"/>
              </a:rPr>
              <a:t>Sofya Akhetova¹, Kieran Nichols², Rebecca Roembke², and Peter Adamczyk¹ ²</a:t>
            </a:r>
            <a:endParaRPr sz="3500">
              <a:solidFill>
                <a:schemeClr val="lt1"/>
              </a:solidFill>
              <a:latin typeface="Merriweather"/>
              <a:ea typeface="Merriweather"/>
              <a:cs typeface="Merriweather"/>
              <a:sym typeface="Merriweather"/>
            </a:endParaRPr>
          </a:p>
          <a:p>
            <a:pPr indent="0" lvl="0" marL="0" rtl="0" algn="l">
              <a:spcBef>
                <a:spcPts val="0"/>
              </a:spcBef>
              <a:spcAft>
                <a:spcPts val="0"/>
              </a:spcAft>
              <a:buClr>
                <a:schemeClr val="dk1"/>
              </a:buClr>
              <a:buSzPts val="1100"/>
              <a:buFont typeface="Arial"/>
              <a:buNone/>
            </a:pPr>
            <a:r>
              <a:rPr lang="en" sz="2500">
                <a:solidFill>
                  <a:schemeClr val="lt1"/>
                </a:solidFill>
                <a:latin typeface="Merriweather"/>
                <a:ea typeface="Merriweather"/>
                <a:cs typeface="Merriweather"/>
                <a:sym typeface="Merriweather"/>
              </a:rPr>
              <a:t>¹Electrical and Computer Engineering Department, University of Wisconsin Madison, Madison, WI, U.S.A.</a:t>
            </a:r>
            <a:endParaRPr sz="2500">
              <a:solidFill>
                <a:schemeClr val="lt1"/>
              </a:solidFill>
              <a:latin typeface="Merriweather"/>
              <a:ea typeface="Merriweather"/>
              <a:cs typeface="Merriweather"/>
              <a:sym typeface="Merriweather"/>
            </a:endParaRPr>
          </a:p>
          <a:p>
            <a:pPr indent="0" lvl="0" marL="0" rtl="0" algn="l">
              <a:spcBef>
                <a:spcPts val="0"/>
              </a:spcBef>
              <a:spcAft>
                <a:spcPts val="0"/>
              </a:spcAft>
              <a:buClr>
                <a:schemeClr val="dk1"/>
              </a:buClr>
              <a:buSzPts val="1100"/>
              <a:buFont typeface="Arial"/>
              <a:buNone/>
            </a:pPr>
            <a:r>
              <a:rPr lang="en" sz="2500">
                <a:solidFill>
                  <a:schemeClr val="lt1"/>
                </a:solidFill>
                <a:latin typeface="Merriweather"/>
                <a:ea typeface="Merriweather"/>
                <a:cs typeface="Merriweather"/>
                <a:sym typeface="Merriweather"/>
              </a:rPr>
              <a:t>² Mechanical Engineering Department, University of Wisconsin Madison, Madison, WI, U.S.A.</a:t>
            </a:r>
            <a:endParaRPr sz="2500">
              <a:solidFill>
                <a:schemeClr val="lt1"/>
              </a:solidFill>
              <a:latin typeface="Merriweather"/>
              <a:ea typeface="Merriweather"/>
              <a:cs typeface="Merriweather"/>
              <a:sym typeface="Merriweather"/>
            </a:endParaRPr>
          </a:p>
          <a:p>
            <a:pPr indent="0" lvl="0" marL="0" rtl="0" algn="l">
              <a:spcBef>
                <a:spcPts val="0"/>
              </a:spcBef>
              <a:spcAft>
                <a:spcPts val="0"/>
              </a:spcAft>
              <a:buNone/>
            </a:pPr>
            <a:r>
              <a:rPr lang="en" sz="2500">
                <a:solidFill>
                  <a:schemeClr val="lt1"/>
                </a:solidFill>
                <a:latin typeface="Merriweather"/>
                <a:ea typeface="Merriweather"/>
                <a:cs typeface="Merriweather"/>
                <a:sym typeface="Merriweather"/>
              </a:rPr>
              <a:t>Email: akhetova@wisc.edu, knichols4@wisc.edu, rroembke@wisc.edu, </a:t>
            </a:r>
            <a:r>
              <a:rPr lang="en" sz="2500" u="sng">
                <a:solidFill>
                  <a:schemeClr val="hlink"/>
                </a:solidFill>
                <a:latin typeface="Merriweather"/>
                <a:ea typeface="Merriweather"/>
                <a:cs typeface="Merriweather"/>
                <a:sym typeface="Merriweather"/>
                <a:hlinkClick r:id="rId5"/>
              </a:rPr>
              <a:t>peter.adamczyk@wisc.edu</a:t>
            </a:r>
            <a:endParaRPr sz="2500">
              <a:solidFill>
                <a:schemeClr val="lt1"/>
              </a:solidFill>
              <a:latin typeface="Merriweather"/>
              <a:ea typeface="Merriweather"/>
              <a:cs typeface="Merriweather"/>
              <a:sym typeface="Merriweather"/>
            </a:endParaRPr>
          </a:p>
          <a:p>
            <a:pPr indent="0" lvl="0" marL="0" rtl="0" algn="l">
              <a:spcBef>
                <a:spcPts val="0"/>
              </a:spcBef>
              <a:spcAft>
                <a:spcPts val="0"/>
              </a:spcAft>
              <a:buClr>
                <a:schemeClr val="dk1"/>
              </a:buClr>
              <a:buSzPts val="1100"/>
              <a:buFont typeface="Arial"/>
              <a:buNone/>
            </a:pPr>
            <a:r>
              <a:rPr lang="en" sz="2500">
                <a:solidFill>
                  <a:schemeClr val="lt1"/>
                </a:solidFill>
                <a:latin typeface="Merriweather"/>
                <a:ea typeface="Merriweather"/>
                <a:cs typeface="Merriweather"/>
                <a:sym typeface="Merriweather"/>
              </a:rPr>
              <a:t>Project’s github: </a:t>
            </a:r>
            <a:r>
              <a:rPr lang="en" sz="2500" u="sng">
                <a:solidFill>
                  <a:schemeClr val="hlink"/>
                </a:solidFill>
                <a:latin typeface="Merriweather"/>
                <a:ea typeface="Merriweather"/>
                <a:cs typeface="Merriweather"/>
                <a:sym typeface="Merriweather"/>
                <a:hlinkClick r:id="rId6"/>
              </a:rPr>
              <a:t>https://github.com/akhetovasofya/RealTimeGaitDetection</a:t>
            </a:r>
            <a:endParaRPr sz="2500">
              <a:solidFill>
                <a:schemeClr val="lt1"/>
              </a:solidFill>
              <a:latin typeface="Merriweather"/>
              <a:ea typeface="Merriweather"/>
              <a:cs typeface="Merriweather"/>
              <a:sym typeface="Merriweather"/>
            </a:endParaRPr>
          </a:p>
          <a:p>
            <a:pPr indent="0" lvl="0" marL="0" rtl="0" algn="l">
              <a:spcBef>
                <a:spcPts val="0"/>
              </a:spcBef>
              <a:spcAft>
                <a:spcPts val="0"/>
              </a:spcAft>
              <a:buClr>
                <a:schemeClr val="dk1"/>
              </a:buClr>
              <a:buSzPts val="1100"/>
              <a:buFont typeface="Arial"/>
              <a:buNone/>
            </a:pPr>
            <a:r>
              <a:t/>
            </a:r>
            <a:endParaRPr sz="2500">
              <a:solidFill>
                <a:schemeClr val="lt1"/>
              </a:solidFill>
              <a:latin typeface="Merriweather"/>
              <a:ea typeface="Merriweather"/>
              <a:cs typeface="Merriweather"/>
              <a:sym typeface="Merriweather"/>
            </a:endParaRPr>
          </a:p>
          <a:p>
            <a:pPr indent="0" lvl="0" marL="0" rtl="0" algn="l">
              <a:spcBef>
                <a:spcPts val="0"/>
              </a:spcBef>
              <a:spcAft>
                <a:spcPts val="0"/>
              </a:spcAft>
              <a:buClr>
                <a:schemeClr val="dk1"/>
              </a:buClr>
              <a:buSzPts val="1100"/>
              <a:buFont typeface="Arial"/>
              <a:buNone/>
            </a:pPr>
            <a:r>
              <a:rPr lang="en" sz="3600">
                <a:solidFill>
                  <a:srgbClr val="D9D9D9"/>
                </a:solidFill>
                <a:latin typeface="Merriweather"/>
                <a:ea typeface="Merriweather"/>
                <a:cs typeface="Merriweather"/>
                <a:sym typeface="Merriweather"/>
              </a:rPr>
              <a:t>TO: Toes-Off           IC: Initial Contact</a:t>
            </a:r>
            <a:endParaRPr sz="2500">
              <a:solidFill>
                <a:srgbClr val="D9D9D9"/>
              </a:solidFill>
              <a:latin typeface="Merriweather"/>
              <a:ea typeface="Merriweather"/>
              <a:cs typeface="Merriweather"/>
              <a:sym typeface="Merriweather"/>
            </a:endParaRPr>
          </a:p>
          <a:p>
            <a:pPr indent="0" lvl="0" marL="0" rtl="0" algn="ctr">
              <a:spcBef>
                <a:spcPts val="0"/>
              </a:spcBef>
              <a:spcAft>
                <a:spcPts val="0"/>
              </a:spcAft>
              <a:buNone/>
            </a:pPr>
            <a:r>
              <a:t/>
            </a:r>
            <a:endParaRPr sz="4200">
              <a:solidFill>
                <a:schemeClr val="lt1"/>
              </a:solidFill>
              <a:latin typeface="Merriweather Black"/>
              <a:ea typeface="Merriweather Black"/>
              <a:cs typeface="Merriweather Black"/>
              <a:sym typeface="Merriweather Black"/>
            </a:endParaRPr>
          </a:p>
        </p:txBody>
      </p:sp>
      <p:sp>
        <p:nvSpPr>
          <p:cNvPr id="59" name="Google Shape;59;p13"/>
          <p:cNvSpPr/>
          <p:nvPr/>
        </p:nvSpPr>
        <p:spPr>
          <a:xfrm>
            <a:off x="3281075" y="3769663"/>
            <a:ext cx="15618600" cy="2959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txBox="1"/>
          <p:nvPr/>
        </p:nvSpPr>
        <p:spPr>
          <a:xfrm>
            <a:off x="8340825" y="3114238"/>
            <a:ext cx="5880600" cy="923400"/>
          </a:xfrm>
          <a:prstGeom prst="rect">
            <a:avLst/>
          </a:prstGeom>
          <a:solidFill>
            <a:srgbClr val="F3F3F3"/>
          </a:solidFill>
          <a:ln cap="flat" cmpd="sng" w="7620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4800">
                <a:solidFill>
                  <a:schemeClr val="dk1"/>
                </a:solidFill>
                <a:latin typeface="Merriweather Black"/>
                <a:ea typeface="Merriweather Black"/>
                <a:cs typeface="Merriweather Black"/>
                <a:sym typeface="Merriweather Black"/>
              </a:rPr>
              <a:t>INTRODUCTION</a:t>
            </a:r>
            <a:endParaRPr sz="4800">
              <a:solidFill>
                <a:schemeClr val="lt1"/>
              </a:solidFill>
              <a:latin typeface="Merriweather Black"/>
              <a:ea typeface="Merriweather Black"/>
              <a:cs typeface="Merriweather Black"/>
              <a:sym typeface="Merriweather Black"/>
            </a:endParaRPr>
          </a:p>
        </p:txBody>
      </p:sp>
      <p:sp>
        <p:nvSpPr>
          <p:cNvPr id="61" name="Google Shape;61;p13"/>
          <p:cNvSpPr txBox="1"/>
          <p:nvPr/>
        </p:nvSpPr>
        <p:spPr>
          <a:xfrm>
            <a:off x="5978525" y="4126263"/>
            <a:ext cx="10060800" cy="35094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TADA is a semi-active prosthetic that mimics biological ankle's mechanical properties.</a:t>
            </a:r>
            <a:endParaRPr sz="2400">
              <a:solidFill>
                <a:schemeClr val="dk1"/>
              </a:solidFill>
              <a:latin typeface="Merriweather"/>
              <a:ea typeface="Merriweather"/>
              <a:cs typeface="Merriweather"/>
              <a:sym typeface="Merriweather"/>
            </a:endParaRPr>
          </a:p>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The goal of this research is </a:t>
            </a:r>
            <a:r>
              <a:rPr lang="en" sz="2400">
                <a:solidFill>
                  <a:schemeClr val="dk1"/>
                </a:solidFill>
                <a:latin typeface="Merriweather"/>
                <a:ea typeface="Merriweather"/>
                <a:cs typeface="Merriweather"/>
                <a:sym typeface="Merriweather"/>
              </a:rPr>
              <a:t>to develop an adaptive algorithm for real-time gait phase determination.</a:t>
            </a:r>
            <a:endParaRPr sz="2400">
              <a:solidFill>
                <a:schemeClr val="dk1"/>
              </a:solidFill>
              <a:latin typeface="Merriweather"/>
              <a:ea typeface="Merriweather"/>
              <a:cs typeface="Merriweather"/>
              <a:sym typeface="Merriweather"/>
            </a:endParaRPr>
          </a:p>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Inertial measurement unit (IMU) readings from the shank are used for the algorithm.</a:t>
            </a:r>
            <a:endParaRPr sz="2400">
              <a:solidFill>
                <a:schemeClr val="dk1"/>
              </a:solidFill>
              <a:latin typeface="Merriweather"/>
              <a:ea typeface="Merriweather"/>
              <a:cs typeface="Merriweather"/>
              <a:sym typeface="Merriweather"/>
            </a:endParaRPr>
          </a:p>
          <a:p>
            <a:pPr indent="0" lvl="0" marL="457200" rtl="0" algn="l">
              <a:spcBef>
                <a:spcPts val="0"/>
              </a:spcBef>
              <a:spcAft>
                <a:spcPts val="0"/>
              </a:spcAft>
              <a:buNone/>
            </a:pPr>
            <a:r>
              <a:t/>
            </a:r>
            <a:endParaRPr sz="2400">
              <a:solidFill>
                <a:schemeClr val="dk1"/>
              </a:solidFill>
              <a:latin typeface="Merriweather"/>
              <a:ea typeface="Merriweather"/>
              <a:cs typeface="Merriweather"/>
              <a:sym typeface="Merriweather"/>
            </a:endParaRPr>
          </a:p>
          <a:p>
            <a:pPr indent="0" lvl="0" marL="0" rtl="0" algn="ctr">
              <a:spcBef>
                <a:spcPts val="0"/>
              </a:spcBef>
              <a:spcAft>
                <a:spcPts val="0"/>
              </a:spcAft>
              <a:buNone/>
            </a:pPr>
            <a:r>
              <a:t/>
            </a:r>
            <a:endParaRPr sz="2400">
              <a:solidFill>
                <a:schemeClr val="dk1"/>
              </a:solidFill>
              <a:latin typeface="Merriweather"/>
              <a:ea typeface="Merriweather"/>
              <a:cs typeface="Merriweather"/>
              <a:sym typeface="Merriweather"/>
            </a:endParaRPr>
          </a:p>
          <a:p>
            <a:pPr indent="0" lvl="0" marL="0" rtl="0" algn="ctr">
              <a:spcBef>
                <a:spcPts val="0"/>
              </a:spcBef>
              <a:spcAft>
                <a:spcPts val="0"/>
              </a:spcAft>
              <a:buNone/>
            </a:pPr>
            <a:r>
              <a:t/>
            </a:r>
            <a:endParaRPr sz="2400">
              <a:solidFill>
                <a:schemeClr val="dk1"/>
              </a:solidFill>
              <a:latin typeface="Merriweather"/>
              <a:ea typeface="Merriweather"/>
              <a:cs typeface="Merriweather"/>
              <a:sym typeface="Merriweather"/>
            </a:endParaRPr>
          </a:p>
        </p:txBody>
      </p:sp>
      <p:sp>
        <p:nvSpPr>
          <p:cNvPr id="62" name="Google Shape;62;p13"/>
          <p:cNvSpPr/>
          <p:nvPr/>
        </p:nvSpPr>
        <p:spPr>
          <a:xfrm>
            <a:off x="11646425" y="30525813"/>
            <a:ext cx="8506200" cy="1669800"/>
          </a:xfrm>
          <a:prstGeom prst="roundRect">
            <a:avLst>
              <a:gd fmla="val 16667"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txBox="1"/>
          <p:nvPr/>
        </p:nvSpPr>
        <p:spPr>
          <a:xfrm>
            <a:off x="12959225" y="30111713"/>
            <a:ext cx="5880600" cy="923400"/>
          </a:xfrm>
          <a:prstGeom prst="rect">
            <a:avLst/>
          </a:prstGeom>
          <a:solidFill>
            <a:srgbClr val="FFFFFF"/>
          </a:solidFill>
          <a:ln cap="flat" cmpd="sng" w="7620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4800">
                <a:solidFill>
                  <a:schemeClr val="dk1"/>
                </a:solidFill>
                <a:latin typeface="Merriweather Black"/>
                <a:ea typeface="Merriweather Black"/>
                <a:cs typeface="Merriweather Black"/>
                <a:sym typeface="Merriweather Black"/>
              </a:rPr>
              <a:t>REFERENCES</a:t>
            </a:r>
            <a:endParaRPr sz="4800">
              <a:solidFill>
                <a:schemeClr val="lt1"/>
              </a:solidFill>
              <a:latin typeface="Merriweather Black"/>
              <a:ea typeface="Merriweather Black"/>
              <a:cs typeface="Merriweather Black"/>
              <a:sym typeface="Merriweather Black"/>
            </a:endParaRPr>
          </a:p>
        </p:txBody>
      </p:sp>
      <p:sp>
        <p:nvSpPr>
          <p:cNvPr id="64" name="Google Shape;64;p13"/>
          <p:cNvSpPr txBox="1"/>
          <p:nvPr/>
        </p:nvSpPr>
        <p:spPr>
          <a:xfrm>
            <a:off x="8822325" y="31035113"/>
            <a:ext cx="141324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Merriweather"/>
                <a:ea typeface="Merriweather"/>
                <a:cs typeface="Merriweather"/>
                <a:sym typeface="Merriweather"/>
              </a:rPr>
              <a:t>1. Hanlon et al 2009, Gait &amp; posture, 30(4), 523–527.</a:t>
            </a:r>
            <a:endParaRPr sz="2400">
              <a:solidFill>
                <a:schemeClr val="dk1"/>
              </a:solidFill>
              <a:latin typeface="Merriweather"/>
              <a:ea typeface="Merriweather"/>
              <a:cs typeface="Merriweather"/>
              <a:sym typeface="Merriweather"/>
            </a:endParaRPr>
          </a:p>
          <a:p>
            <a:pPr indent="0" lvl="0" marL="0" rtl="0" algn="ctr">
              <a:spcBef>
                <a:spcPts val="0"/>
              </a:spcBef>
              <a:spcAft>
                <a:spcPts val="0"/>
              </a:spcAft>
              <a:buNone/>
            </a:pPr>
            <a:r>
              <a:rPr lang="en" sz="2400">
                <a:solidFill>
                  <a:schemeClr val="dk1"/>
                </a:solidFill>
                <a:latin typeface="Merriweather"/>
                <a:ea typeface="Merriweather"/>
                <a:cs typeface="Merriweather"/>
                <a:sym typeface="Merriweather"/>
              </a:rPr>
              <a:t>2. Maqbool et al 2017, TNSRE, 25(9), 1500–1509</a:t>
            </a:r>
            <a:endParaRPr sz="2400">
              <a:solidFill>
                <a:schemeClr val="dk1"/>
              </a:solidFill>
              <a:latin typeface="Merriweather"/>
              <a:ea typeface="Merriweather"/>
              <a:cs typeface="Merriweather"/>
              <a:sym typeface="Merriweather"/>
            </a:endParaRPr>
          </a:p>
          <a:p>
            <a:pPr indent="0" lvl="0" marL="0" rtl="0" algn="ctr">
              <a:spcBef>
                <a:spcPts val="0"/>
              </a:spcBef>
              <a:spcAft>
                <a:spcPts val="0"/>
              </a:spcAft>
              <a:buNone/>
            </a:pPr>
            <a:r>
              <a:t/>
            </a:r>
            <a:endParaRPr sz="2400">
              <a:solidFill>
                <a:schemeClr val="dk1"/>
              </a:solidFill>
              <a:latin typeface="Merriweather"/>
              <a:ea typeface="Merriweather"/>
              <a:cs typeface="Merriweather"/>
              <a:sym typeface="Merriweather"/>
            </a:endParaRPr>
          </a:p>
        </p:txBody>
      </p:sp>
      <p:sp>
        <p:nvSpPr>
          <p:cNvPr id="65" name="Google Shape;65;p13"/>
          <p:cNvSpPr/>
          <p:nvPr/>
        </p:nvSpPr>
        <p:spPr>
          <a:xfrm>
            <a:off x="3281075" y="7537663"/>
            <a:ext cx="15618600" cy="3706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txBox="1"/>
          <p:nvPr/>
        </p:nvSpPr>
        <p:spPr>
          <a:xfrm>
            <a:off x="8340825" y="6976450"/>
            <a:ext cx="5880600" cy="923400"/>
          </a:xfrm>
          <a:prstGeom prst="rect">
            <a:avLst/>
          </a:prstGeom>
          <a:solidFill>
            <a:srgbClr val="F3F3F3"/>
          </a:solidFill>
          <a:ln cap="flat" cmpd="sng" w="7620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4800">
                <a:solidFill>
                  <a:schemeClr val="dk1"/>
                </a:solidFill>
                <a:latin typeface="Merriweather Black"/>
                <a:ea typeface="Merriweather Black"/>
                <a:cs typeface="Merriweather Black"/>
                <a:sym typeface="Merriweather Black"/>
              </a:rPr>
              <a:t>METHODS</a:t>
            </a:r>
            <a:endParaRPr sz="4800">
              <a:solidFill>
                <a:schemeClr val="lt1"/>
              </a:solidFill>
              <a:latin typeface="Merriweather Black"/>
              <a:ea typeface="Merriweather Black"/>
              <a:cs typeface="Merriweather Black"/>
              <a:sym typeface="Merriweather Black"/>
            </a:endParaRPr>
          </a:p>
        </p:txBody>
      </p:sp>
      <p:sp>
        <p:nvSpPr>
          <p:cNvPr id="67" name="Google Shape;67;p13"/>
          <p:cNvSpPr txBox="1"/>
          <p:nvPr/>
        </p:nvSpPr>
        <p:spPr>
          <a:xfrm>
            <a:off x="5978499" y="7947563"/>
            <a:ext cx="10060800" cy="42483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Data was collected from 9 healthy participants without prosthetics.</a:t>
            </a:r>
            <a:endParaRPr sz="2400">
              <a:solidFill>
                <a:schemeClr val="dk1"/>
              </a:solidFill>
              <a:latin typeface="Merriweather"/>
              <a:ea typeface="Merriweather"/>
              <a:cs typeface="Merriweather"/>
              <a:sym typeface="Merriweather"/>
            </a:endParaRPr>
          </a:p>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Participants were asked to walk at slow, medium, fast, and varied speeds for 50m.</a:t>
            </a:r>
            <a:endParaRPr sz="2400">
              <a:solidFill>
                <a:schemeClr val="dk1"/>
              </a:solidFill>
              <a:latin typeface="Merriweather"/>
              <a:ea typeface="Merriweather"/>
              <a:cs typeface="Merriweather"/>
              <a:sym typeface="Merriweather"/>
            </a:endParaRPr>
          </a:p>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Two FSR sensors were attached to the bottom of a randomly selected foot for each participant.</a:t>
            </a:r>
            <a:endParaRPr sz="2400">
              <a:solidFill>
                <a:schemeClr val="dk1"/>
              </a:solidFill>
              <a:latin typeface="Merriweather"/>
              <a:ea typeface="Merriweather"/>
              <a:cs typeface="Merriweather"/>
              <a:sym typeface="Merriweather"/>
            </a:endParaRPr>
          </a:p>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The angular velocity from the SEEED's IMU was recorded to feed the developed algorithm.</a:t>
            </a:r>
            <a:endParaRPr sz="2400">
              <a:solidFill>
                <a:schemeClr val="dk1"/>
              </a:solidFill>
              <a:latin typeface="Merriweather"/>
              <a:ea typeface="Merriweather"/>
              <a:cs typeface="Merriweather"/>
              <a:sym typeface="Merriweather"/>
            </a:endParaRPr>
          </a:p>
          <a:p>
            <a:pPr indent="0" lvl="0" marL="0" rtl="0" algn="l">
              <a:spcBef>
                <a:spcPts val="0"/>
              </a:spcBef>
              <a:spcAft>
                <a:spcPts val="0"/>
              </a:spcAft>
              <a:buNone/>
            </a:pPr>
            <a:r>
              <a:t/>
            </a:r>
            <a:endParaRPr sz="2400">
              <a:solidFill>
                <a:schemeClr val="dk1"/>
              </a:solidFill>
              <a:latin typeface="Merriweather"/>
              <a:ea typeface="Merriweather"/>
              <a:cs typeface="Merriweather"/>
              <a:sym typeface="Merriweather"/>
            </a:endParaRPr>
          </a:p>
          <a:p>
            <a:pPr indent="0" lvl="0" marL="0" rtl="0" algn="ctr">
              <a:spcBef>
                <a:spcPts val="0"/>
              </a:spcBef>
              <a:spcAft>
                <a:spcPts val="0"/>
              </a:spcAft>
              <a:buNone/>
            </a:pPr>
            <a:r>
              <a:t/>
            </a:r>
            <a:endParaRPr sz="2400">
              <a:solidFill>
                <a:schemeClr val="dk1"/>
              </a:solidFill>
              <a:latin typeface="Merriweather"/>
              <a:ea typeface="Merriweather"/>
              <a:cs typeface="Merriweather"/>
              <a:sym typeface="Merriweather"/>
            </a:endParaRPr>
          </a:p>
          <a:p>
            <a:pPr indent="0" lvl="0" marL="0" rtl="0" algn="ctr">
              <a:spcBef>
                <a:spcPts val="0"/>
              </a:spcBef>
              <a:spcAft>
                <a:spcPts val="0"/>
              </a:spcAft>
              <a:buNone/>
            </a:pPr>
            <a:r>
              <a:t/>
            </a:r>
            <a:endParaRPr sz="2400">
              <a:solidFill>
                <a:schemeClr val="dk1"/>
              </a:solidFill>
              <a:latin typeface="Merriweather"/>
              <a:ea typeface="Merriweather"/>
              <a:cs typeface="Merriweather"/>
              <a:sym typeface="Merriweather"/>
            </a:endParaRPr>
          </a:p>
        </p:txBody>
      </p:sp>
      <p:sp>
        <p:nvSpPr>
          <p:cNvPr id="68" name="Google Shape;68;p13"/>
          <p:cNvSpPr/>
          <p:nvPr/>
        </p:nvSpPr>
        <p:spPr>
          <a:xfrm>
            <a:off x="31506600" y="7611150"/>
            <a:ext cx="7556700" cy="97296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txBox="1"/>
          <p:nvPr/>
        </p:nvSpPr>
        <p:spPr>
          <a:xfrm>
            <a:off x="32871900" y="7143525"/>
            <a:ext cx="4826100" cy="923400"/>
          </a:xfrm>
          <a:prstGeom prst="rect">
            <a:avLst/>
          </a:prstGeom>
          <a:solidFill>
            <a:srgbClr val="F3F3F3"/>
          </a:solidFill>
          <a:ln cap="flat" cmpd="sng" w="7620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4800">
                <a:solidFill>
                  <a:schemeClr val="dk1"/>
                </a:solidFill>
                <a:latin typeface="Merriweather Black"/>
                <a:ea typeface="Merriweather Black"/>
                <a:cs typeface="Merriweather Black"/>
                <a:sym typeface="Merriweather Black"/>
              </a:rPr>
              <a:t>ALGORITHM</a:t>
            </a:r>
            <a:endParaRPr sz="4800">
              <a:solidFill>
                <a:schemeClr val="lt1"/>
              </a:solidFill>
              <a:latin typeface="Merriweather Black"/>
              <a:ea typeface="Merriweather Black"/>
              <a:cs typeface="Merriweather Black"/>
              <a:sym typeface="Merriweather Black"/>
            </a:endParaRPr>
          </a:p>
        </p:txBody>
      </p:sp>
      <p:sp>
        <p:nvSpPr>
          <p:cNvPr id="70" name="Google Shape;70;p13"/>
          <p:cNvSpPr txBox="1"/>
          <p:nvPr/>
        </p:nvSpPr>
        <p:spPr>
          <a:xfrm>
            <a:off x="31506600" y="8082225"/>
            <a:ext cx="7556700" cy="94200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Algorithm tracks swing and stance cycles based on sagittal-axis angular velocity measured by the IMU.</a:t>
            </a:r>
            <a:endParaRPr sz="2400">
              <a:solidFill>
                <a:schemeClr val="dk1"/>
              </a:solidFill>
              <a:latin typeface="Merriweather"/>
              <a:ea typeface="Merriweather"/>
              <a:cs typeface="Merriweather"/>
              <a:sym typeface="Merriweather"/>
            </a:endParaRPr>
          </a:p>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Five features are tracked: maximum peak, minimum peak, total time, standing time, TO, and IC.</a:t>
            </a:r>
            <a:endParaRPr sz="2400">
              <a:solidFill>
                <a:schemeClr val="dk1"/>
              </a:solidFill>
              <a:latin typeface="Merriweather"/>
              <a:ea typeface="Merriweather"/>
              <a:cs typeface="Merriweather"/>
              <a:sym typeface="Merriweather"/>
            </a:endParaRPr>
          </a:p>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We only keep track of the last three steps.</a:t>
            </a:r>
            <a:endParaRPr sz="2400">
              <a:solidFill>
                <a:schemeClr val="dk1"/>
              </a:solidFill>
              <a:latin typeface="Merriweather"/>
              <a:ea typeface="Merriweather"/>
              <a:cs typeface="Merriweather"/>
              <a:sym typeface="Merriweather"/>
            </a:endParaRPr>
          </a:p>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Those three steps are used to define the thresholds, thus allowing the algorithm to self-adjust itself as the person keeps walking.</a:t>
            </a:r>
            <a:endParaRPr sz="2400">
              <a:solidFill>
                <a:schemeClr val="dk1"/>
              </a:solidFill>
              <a:latin typeface="Merriweather"/>
              <a:ea typeface="Merriweather"/>
              <a:cs typeface="Merriweather"/>
              <a:sym typeface="Merriweather"/>
            </a:endParaRPr>
          </a:p>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We go through the states (on the diagram to the left) in the algorithm like in a state-machine: </a:t>
            </a:r>
            <a:r>
              <a:rPr lang="en" sz="2400">
                <a:solidFill>
                  <a:schemeClr val="dk1"/>
                </a:solidFill>
                <a:latin typeface="Merriweather"/>
                <a:ea typeface="Merriweather"/>
                <a:cs typeface="Merriweather"/>
                <a:sym typeface="Merriweather"/>
              </a:rPr>
              <a:t>expecting</a:t>
            </a:r>
            <a:r>
              <a:rPr lang="en" sz="2400">
                <a:solidFill>
                  <a:schemeClr val="dk1"/>
                </a:solidFill>
                <a:latin typeface="Merriweather"/>
                <a:ea typeface="Merriweather"/>
                <a:cs typeface="Merriweather"/>
                <a:sym typeface="Merriweather"/>
              </a:rPr>
              <a:t> one state after another, without the ability to jump between states that don’t have a connection </a:t>
            </a:r>
            <a:r>
              <a:rPr lang="en" sz="2400">
                <a:solidFill>
                  <a:schemeClr val="dk1"/>
                </a:solidFill>
                <a:latin typeface="Merriweather"/>
                <a:ea typeface="Merriweather"/>
                <a:cs typeface="Merriweather"/>
                <a:sym typeface="Merriweather"/>
              </a:rPr>
              <a:t>in between</a:t>
            </a:r>
            <a:r>
              <a:rPr lang="en" sz="2400">
                <a:solidFill>
                  <a:schemeClr val="dk1"/>
                </a:solidFill>
                <a:latin typeface="Merriweather"/>
                <a:ea typeface="Merriweather"/>
                <a:cs typeface="Merriweather"/>
                <a:sym typeface="Merriweather"/>
              </a:rPr>
              <a:t> each other (like arrows in the diagram).</a:t>
            </a:r>
            <a:endParaRPr sz="2400">
              <a:solidFill>
                <a:schemeClr val="dk1"/>
              </a:solidFill>
              <a:latin typeface="Merriweather"/>
              <a:ea typeface="Merriweather"/>
              <a:cs typeface="Merriweather"/>
              <a:sym typeface="Merriweather"/>
            </a:endParaRPr>
          </a:p>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There are other “if” statements in some states that help to output TO and IC even if those self-adjusting thresholds were not hit.</a:t>
            </a:r>
            <a:endParaRPr sz="2400">
              <a:solidFill>
                <a:schemeClr val="dk1"/>
              </a:solidFill>
              <a:latin typeface="Merriweather"/>
              <a:ea typeface="Merriweather"/>
              <a:cs typeface="Merriweather"/>
              <a:sym typeface="Merriweather"/>
            </a:endParaRPr>
          </a:p>
          <a:p>
            <a:pPr indent="-381000" lvl="0" marL="457200" rtl="0" algn="l">
              <a:spcBef>
                <a:spcPts val="0"/>
              </a:spcBef>
              <a:spcAft>
                <a:spcPts val="0"/>
              </a:spcAft>
              <a:buClr>
                <a:schemeClr val="dk1"/>
              </a:buClr>
              <a:buSzPts val="2400"/>
              <a:buFont typeface="Merriweather"/>
              <a:buChar char="●"/>
            </a:pPr>
            <a:r>
              <a:rPr lang="en" sz="2400">
                <a:solidFill>
                  <a:schemeClr val="dk1"/>
                </a:solidFill>
                <a:latin typeface="Merriweather"/>
                <a:ea typeface="Merriweather"/>
                <a:cs typeface="Merriweather"/>
                <a:sym typeface="Merriweather"/>
              </a:rPr>
              <a:t>Our algorithm requires calibration and dynamically adjusts thresholds to accommodate variability in walking speed and pattern.</a:t>
            </a:r>
            <a:endParaRPr sz="2400">
              <a:solidFill>
                <a:schemeClr val="dk1"/>
              </a:solidFill>
              <a:latin typeface="Merriweather"/>
              <a:ea typeface="Merriweather"/>
              <a:cs typeface="Merriweather"/>
              <a:sym typeface="Merriweather"/>
            </a:endParaRPr>
          </a:p>
          <a:p>
            <a:pPr indent="0" lvl="0" marL="0" rtl="0" algn="ctr">
              <a:spcBef>
                <a:spcPts val="0"/>
              </a:spcBef>
              <a:spcAft>
                <a:spcPts val="0"/>
              </a:spcAft>
              <a:buNone/>
            </a:pPr>
            <a:r>
              <a:t/>
            </a:r>
            <a:endParaRPr sz="2400">
              <a:solidFill>
                <a:schemeClr val="dk1"/>
              </a:solidFill>
              <a:latin typeface="Merriweather"/>
              <a:ea typeface="Merriweather"/>
              <a:cs typeface="Merriweather"/>
              <a:sym typeface="Merriweather"/>
            </a:endParaRPr>
          </a:p>
        </p:txBody>
      </p:sp>
      <p:pic>
        <p:nvPicPr>
          <p:cNvPr id="71" name="Google Shape;71;p13"/>
          <p:cNvPicPr preferRelativeResize="0"/>
          <p:nvPr/>
        </p:nvPicPr>
        <p:blipFill rotWithShape="1">
          <a:blip r:embed="rId7">
            <a:alphaModFix/>
          </a:blip>
          <a:srcRect b="0" l="0" r="0" t="0"/>
          <a:stretch/>
        </p:blipFill>
        <p:spPr>
          <a:xfrm>
            <a:off x="1107304" y="11655748"/>
            <a:ext cx="20292446" cy="6592613"/>
          </a:xfrm>
          <a:prstGeom prst="rect">
            <a:avLst/>
          </a:prstGeom>
          <a:noFill/>
          <a:ln cap="flat" cmpd="sng" w="76200">
            <a:solidFill>
              <a:schemeClr val="dk1"/>
            </a:solidFill>
            <a:prstDash val="solid"/>
            <a:round/>
            <a:headEnd len="sm" w="sm" type="none"/>
            <a:tailEnd len="sm" w="sm" type="none"/>
          </a:ln>
        </p:spPr>
      </p:pic>
      <p:sp>
        <p:nvSpPr>
          <p:cNvPr id="72" name="Google Shape;72;p13"/>
          <p:cNvSpPr/>
          <p:nvPr/>
        </p:nvSpPr>
        <p:spPr>
          <a:xfrm>
            <a:off x="510525" y="18791761"/>
            <a:ext cx="21541200" cy="10513800"/>
          </a:xfrm>
          <a:prstGeom prst="roundRect">
            <a:avLst>
              <a:gd fmla="val 1100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txBox="1"/>
          <p:nvPr/>
        </p:nvSpPr>
        <p:spPr>
          <a:xfrm>
            <a:off x="8760273" y="18453538"/>
            <a:ext cx="4497300" cy="923400"/>
          </a:xfrm>
          <a:prstGeom prst="rect">
            <a:avLst/>
          </a:prstGeom>
          <a:solidFill>
            <a:srgbClr val="F3F3F3"/>
          </a:solidFill>
          <a:ln cap="flat" cmpd="sng" w="7620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4800">
                <a:solidFill>
                  <a:schemeClr val="dk1"/>
                </a:solidFill>
                <a:latin typeface="Merriweather Black"/>
                <a:ea typeface="Merriweather Black"/>
                <a:cs typeface="Merriweather Black"/>
                <a:sym typeface="Merriweather Black"/>
              </a:rPr>
              <a:t>RESULTS</a:t>
            </a:r>
            <a:endParaRPr sz="4800">
              <a:solidFill>
                <a:schemeClr val="lt1"/>
              </a:solidFill>
              <a:latin typeface="Merriweather Black"/>
              <a:ea typeface="Merriweather Black"/>
              <a:cs typeface="Merriweather Black"/>
              <a:sym typeface="Merriweather Black"/>
            </a:endParaRPr>
          </a:p>
        </p:txBody>
      </p:sp>
      <p:sp>
        <p:nvSpPr>
          <p:cNvPr id="74" name="Google Shape;74;p13"/>
          <p:cNvSpPr txBox="1"/>
          <p:nvPr/>
        </p:nvSpPr>
        <p:spPr>
          <a:xfrm>
            <a:off x="854325" y="19347438"/>
            <a:ext cx="207984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Merriweather"/>
                <a:ea typeface="Merriweather"/>
                <a:cs typeface="Merriweather"/>
                <a:sym typeface="Merriweather"/>
              </a:rPr>
              <a:t>Our results show that we have an average of -8.08 ms delay for TO detection and 10.524 ms delay for IC. This is in range compared to the reported values in literature of 2.9-10.2 ms optimal IC latency with accelerometers [1], 10.7 ms IC latency with angular velocity [2], and -7.6 ms TO latency with angular velocity [2].  Furthermore, our algorithm has far better delay than pre-set fixed thresholds that have an average of 1137.7 ms for TO and 1373.7 ms for IC.</a:t>
            </a:r>
            <a:endParaRPr sz="2400">
              <a:solidFill>
                <a:schemeClr val="dk1"/>
              </a:solidFill>
              <a:latin typeface="Merriweather"/>
              <a:ea typeface="Merriweather"/>
              <a:cs typeface="Merriweather"/>
              <a:sym typeface="Merriweather"/>
            </a:endParaRPr>
          </a:p>
          <a:p>
            <a:pPr indent="0" lvl="0" marL="0" rtl="0" algn="ctr">
              <a:spcBef>
                <a:spcPts val="0"/>
              </a:spcBef>
              <a:spcAft>
                <a:spcPts val="0"/>
              </a:spcAft>
              <a:buNone/>
            </a:pPr>
            <a:r>
              <a:t/>
            </a:r>
            <a:endParaRPr sz="2400">
              <a:solidFill>
                <a:schemeClr val="dk1"/>
              </a:solidFill>
              <a:latin typeface="Merriweather"/>
              <a:ea typeface="Merriweather"/>
              <a:cs typeface="Merriweather"/>
              <a:sym typeface="Merriweather"/>
            </a:endParaRPr>
          </a:p>
        </p:txBody>
      </p:sp>
      <p:sp>
        <p:nvSpPr>
          <p:cNvPr id="75" name="Google Shape;75;p13"/>
          <p:cNvSpPr txBox="1"/>
          <p:nvPr/>
        </p:nvSpPr>
        <p:spPr>
          <a:xfrm>
            <a:off x="8841723" y="26586013"/>
            <a:ext cx="4497300" cy="923400"/>
          </a:xfrm>
          <a:prstGeom prst="rect">
            <a:avLst/>
          </a:prstGeom>
          <a:solidFill>
            <a:srgbClr val="F3F3F3"/>
          </a:solidFill>
          <a:ln cap="flat" cmpd="sng" w="7620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4800">
                <a:solidFill>
                  <a:schemeClr val="dk1"/>
                </a:solidFill>
                <a:latin typeface="Merriweather Black"/>
                <a:ea typeface="Merriweather Black"/>
                <a:cs typeface="Merriweather Black"/>
                <a:sym typeface="Merriweather Black"/>
              </a:rPr>
              <a:t>CONCLUSION</a:t>
            </a:r>
            <a:endParaRPr sz="4800">
              <a:solidFill>
                <a:schemeClr val="lt1"/>
              </a:solidFill>
              <a:latin typeface="Merriweather Black"/>
              <a:ea typeface="Merriweather Black"/>
              <a:cs typeface="Merriweather Black"/>
              <a:sym typeface="Merriweather Black"/>
            </a:endParaRPr>
          </a:p>
        </p:txBody>
      </p:sp>
      <p:pic>
        <p:nvPicPr>
          <p:cNvPr id="76" name="Google Shape;76;p13"/>
          <p:cNvPicPr preferRelativeResize="0"/>
          <p:nvPr/>
        </p:nvPicPr>
        <p:blipFill rotWithShape="1">
          <a:blip r:embed="rId8">
            <a:alphaModFix/>
          </a:blip>
          <a:srcRect b="0" l="0" r="0" t="0"/>
          <a:stretch/>
        </p:blipFill>
        <p:spPr>
          <a:xfrm>
            <a:off x="14022150" y="21261025"/>
            <a:ext cx="7556616" cy="4792725"/>
          </a:xfrm>
          <a:prstGeom prst="rect">
            <a:avLst/>
          </a:prstGeom>
          <a:noFill/>
          <a:ln cap="flat" cmpd="sng" w="76200">
            <a:solidFill>
              <a:schemeClr val="dk1"/>
            </a:solidFill>
            <a:prstDash val="solid"/>
            <a:round/>
            <a:headEnd len="sm" w="sm" type="none"/>
            <a:tailEnd len="sm" w="sm" type="none"/>
          </a:ln>
        </p:spPr>
      </p:pic>
      <p:pic>
        <p:nvPicPr>
          <p:cNvPr id="77" name="Google Shape;77;p13"/>
          <p:cNvPicPr preferRelativeResize="0"/>
          <p:nvPr/>
        </p:nvPicPr>
        <p:blipFill>
          <a:blip r:embed="rId9">
            <a:alphaModFix/>
          </a:blip>
          <a:stretch>
            <a:fillRect/>
          </a:stretch>
        </p:blipFill>
        <p:spPr>
          <a:xfrm>
            <a:off x="6353825" y="21261035"/>
            <a:ext cx="7668326" cy="4792715"/>
          </a:xfrm>
          <a:prstGeom prst="rect">
            <a:avLst/>
          </a:prstGeom>
          <a:noFill/>
          <a:ln cap="flat" cmpd="sng" w="76200">
            <a:solidFill>
              <a:schemeClr val="dk1"/>
            </a:solidFill>
            <a:prstDash val="solid"/>
            <a:round/>
            <a:headEnd len="sm" w="sm" type="none"/>
            <a:tailEnd len="sm" w="sm" type="none"/>
          </a:ln>
        </p:spPr>
      </p:pic>
      <p:sp>
        <p:nvSpPr>
          <p:cNvPr id="78" name="Google Shape;78;p13"/>
          <p:cNvSpPr txBox="1"/>
          <p:nvPr/>
        </p:nvSpPr>
        <p:spPr>
          <a:xfrm>
            <a:off x="2061176" y="27660700"/>
            <a:ext cx="188214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Merriweather"/>
                <a:ea typeface="Merriweather"/>
                <a:cs typeface="Merriweather"/>
                <a:sym typeface="Merriweather"/>
              </a:rPr>
              <a:t>Our algorithm shows promise for accurately detecting gait events in various walking patterns. It uses data patterns instead of fixed thresholds and adapts to the individual's unique gait. Ongoing work includes potential implementation of auto-regression to detect IC and TO events, and walking trials with stairs and turns.</a:t>
            </a:r>
            <a:endParaRPr sz="2400">
              <a:solidFill>
                <a:schemeClr val="dk1"/>
              </a:solidFill>
              <a:latin typeface="Merriweather"/>
              <a:ea typeface="Merriweather"/>
              <a:cs typeface="Merriweather"/>
              <a:sym typeface="Merriweather"/>
            </a:endParaRPr>
          </a:p>
          <a:p>
            <a:pPr indent="0" lvl="0" marL="0" rtl="0" algn="ctr">
              <a:spcBef>
                <a:spcPts val="0"/>
              </a:spcBef>
              <a:spcAft>
                <a:spcPts val="0"/>
              </a:spcAft>
              <a:buNone/>
            </a:pPr>
            <a:r>
              <a:t/>
            </a:r>
            <a:endParaRPr sz="2400">
              <a:solidFill>
                <a:schemeClr val="dk1"/>
              </a:solidFill>
              <a:latin typeface="Merriweather"/>
              <a:ea typeface="Merriweather"/>
              <a:cs typeface="Merriweather"/>
              <a:sym typeface="Merriweather"/>
            </a:endParaRPr>
          </a:p>
          <a:p>
            <a:pPr indent="0" lvl="0" marL="0" rtl="0" algn="ctr">
              <a:spcBef>
                <a:spcPts val="0"/>
              </a:spcBef>
              <a:spcAft>
                <a:spcPts val="0"/>
              </a:spcAft>
              <a:buNone/>
            </a:pPr>
            <a:r>
              <a:t/>
            </a:r>
            <a:endParaRPr sz="2400">
              <a:solidFill>
                <a:schemeClr val="dk1"/>
              </a:solidFill>
              <a:latin typeface="Merriweather"/>
              <a:ea typeface="Merriweather"/>
              <a:cs typeface="Merriweather"/>
              <a:sym typeface="Merriweather"/>
            </a:endParaRPr>
          </a:p>
        </p:txBody>
      </p:sp>
      <p:sp>
        <p:nvSpPr>
          <p:cNvPr id="79" name="Google Shape;79;p13"/>
          <p:cNvSpPr txBox="1"/>
          <p:nvPr/>
        </p:nvSpPr>
        <p:spPr>
          <a:xfrm>
            <a:off x="24387262" y="6514438"/>
            <a:ext cx="4497300" cy="1385400"/>
          </a:xfrm>
          <a:prstGeom prst="rect">
            <a:avLst/>
          </a:prstGeom>
          <a:solidFill>
            <a:srgbClr val="F3F3F3"/>
          </a:solidFill>
          <a:ln cap="flat" cmpd="sng" w="7620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3900">
                <a:solidFill>
                  <a:schemeClr val="dk1"/>
                </a:solidFill>
                <a:latin typeface="Merriweather Black"/>
                <a:ea typeface="Merriweather Black"/>
                <a:cs typeface="Merriweather Black"/>
                <a:sym typeface="Merriweather Black"/>
              </a:rPr>
              <a:t>ALGORITHM DIAGRAM</a:t>
            </a:r>
            <a:endParaRPr sz="3900">
              <a:solidFill>
                <a:schemeClr val="lt1"/>
              </a:solidFill>
              <a:latin typeface="Merriweather Black"/>
              <a:ea typeface="Merriweather Black"/>
              <a:cs typeface="Merriweather Black"/>
              <a:sym typeface="Merriweather Black"/>
            </a:endParaRPr>
          </a:p>
        </p:txBody>
      </p:sp>
      <p:graphicFrame>
        <p:nvGraphicFramePr>
          <p:cNvPr id="80" name="Google Shape;80;p13"/>
          <p:cNvGraphicFramePr/>
          <p:nvPr/>
        </p:nvGraphicFramePr>
        <p:xfrm>
          <a:off x="854325" y="20921800"/>
          <a:ext cx="3000000" cy="3000000"/>
        </p:xfrm>
        <a:graphic>
          <a:graphicData uri="http://schemas.openxmlformats.org/drawingml/2006/table">
            <a:tbl>
              <a:tblPr>
                <a:noFill/>
                <a:tableStyleId>{987A98BA-56BB-4F3E-AEBC-102E848D1382}</a:tableStyleId>
              </a:tblPr>
              <a:tblGrid>
                <a:gridCol w="1933575"/>
                <a:gridCol w="1692725"/>
                <a:gridCol w="1688650"/>
              </a:tblGrid>
              <a:tr h="723900">
                <a:tc>
                  <a:txBody>
                    <a:bodyPr/>
                    <a:lstStyle/>
                    <a:p>
                      <a:pPr indent="0" lvl="0" marL="0" rtl="0" algn="l">
                        <a:lnSpc>
                          <a:spcPct val="115000"/>
                        </a:lnSpc>
                        <a:spcBef>
                          <a:spcPts val="0"/>
                        </a:spcBef>
                        <a:spcAft>
                          <a:spcPts val="0"/>
                        </a:spcAft>
                        <a:buNone/>
                      </a:pPr>
                      <a:r>
                        <a:rPr lang="en" sz="2300"/>
                        <a:t>Mean Delay</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C27BA0"/>
                    </a:solidFill>
                  </a:tcPr>
                </a:tc>
                <a:tc>
                  <a:txBody>
                    <a:bodyPr/>
                    <a:lstStyle/>
                    <a:p>
                      <a:pPr indent="0" lvl="0" marL="0" rtl="0" algn="l">
                        <a:lnSpc>
                          <a:spcPct val="115000"/>
                        </a:lnSpc>
                        <a:spcBef>
                          <a:spcPts val="0"/>
                        </a:spcBef>
                        <a:spcAft>
                          <a:spcPts val="0"/>
                        </a:spcAft>
                        <a:buNone/>
                      </a:pPr>
                      <a:r>
                        <a:rPr lang="en" sz="2300"/>
                        <a:t>Pre-Set Thresholds</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C27BA0"/>
                    </a:solidFill>
                  </a:tcPr>
                </a:tc>
                <a:tc>
                  <a:txBody>
                    <a:bodyPr/>
                    <a:lstStyle/>
                    <a:p>
                      <a:pPr indent="0" lvl="0" marL="0" rtl="0" algn="l">
                        <a:lnSpc>
                          <a:spcPct val="115000"/>
                        </a:lnSpc>
                        <a:spcBef>
                          <a:spcPts val="0"/>
                        </a:spcBef>
                        <a:spcAft>
                          <a:spcPts val="0"/>
                        </a:spcAft>
                        <a:buNone/>
                      </a:pPr>
                      <a:r>
                        <a:rPr lang="en" sz="2300"/>
                        <a:t>Our Algorithm</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C27BA0"/>
                    </a:solidFill>
                  </a:tcPr>
                </a:tc>
              </a:tr>
              <a:tr h="381000">
                <a:tc>
                  <a:txBody>
                    <a:bodyPr/>
                    <a:lstStyle/>
                    <a:p>
                      <a:pPr indent="0" lvl="0" marL="0" rtl="0" algn="l">
                        <a:lnSpc>
                          <a:spcPct val="115000"/>
                        </a:lnSpc>
                        <a:spcBef>
                          <a:spcPts val="0"/>
                        </a:spcBef>
                        <a:spcAft>
                          <a:spcPts val="0"/>
                        </a:spcAft>
                        <a:buNone/>
                      </a:pPr>
                      <a:r>
                        <a:rPr lang="en" sz="2300"/>
                        <a:t>TO slow</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4CCCC"/>
                    </a:solidFill>
                  </a:tcPr>
                </a:tc>
                <a:tc>
                  <a:txBody>
                    <a:bodyPr/>
                    <a:lstStyle/>
                    <a:p>
                      <a:pPr indent="0" lvl="0" marL="0" rtl="0" algn="r">
                        <a:lnSpc>
                          <a:spcPct val="115000"/>
                        </a:lnSpc>
                        <a:spcBef>
                          <a:spcPts val="0"/>
                        </a:spcBef>
                        <a:spcAft>
                          <a:spcPts val="0"/>
                        </a:spcAft>
                        <a:buNone/>
                      </a:pPr>
                      <a:r>
                        <a:rPr b="1" lang="en" sz="2300"/>
                        <a:t>4506.8</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c>
                  <a:txBody>
                    <a:bodyPr/>
                    <a:lstStyle/>
                    <a:p>
                      <a:pPr indent="0" lvl="0" marL="0" rtl="0" algn="r">
                        <a:lnSpc>
                          <a:spcPct val="115000"/>
                        </a:lnSpc>
                        <a:spcBef>
                          <a:spcPts val="0"/>
                        </a:spcBef>
                        <a:spcAft>
                          <a:spcPts val="0"/>
                        </a:spcAft>
                        <a:buNone/>
                      </a:pPr>
                      <a:r>
                        <a:rPr b="1" lang="en" sz="2300"/>
                        <a:t>-26.9</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r>
              <a:tr h="381000">
                <a:tc>
                  <a:txBody>
                    <a:bodyPr/>
                    <a:lstStyle/>
                    <a:p>
                      <a:pPr indent="0" lvl="0" marL="0" rtl="0" algn="l">
                        <a:lnSpc>
                          <a:spcPct val="115000"/>
                        </a:lnSpc>
                        <a:spcBef>
                          <a:spcPts val="0"/>
                        </a:spcBef>
                        <a:spcAft>
                          <a:spcPts val="0"/>
                        </a:spcAft>
                        <a:buNone/>
                      </a:pPr>
                      <a:r>
                        <a:rPr lang="en" sz="2300"/>
                        <a:t>IC slow</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4CCCC"/>
                    </a:solidFill>
                  </a:tcPr>
                </a:tc>
                <a:tc>
                  <a:txBody>
                    <a:bodyPr/>
                    <a:lstStyle/>
                    <a:p>
                      <a:pPr indent="0" lvl="0" marL="0" rtl="0" algn="r">
                        <a:lnSpc>
                          <a:spcPct val="115000"/>
                        </a:lnSpc>
                        <a:spcBef>
                          <a:spcPts val="0"/>
                        </a:spcBef>
                        <a:spcAft>
                          <a:spcPts val="0"/>
                        </a:spcAft>
                        <a:buNone/>
                      </a:pPr>
                      <a:r>
                        <a:rPr b="1" lang="en" sz="2300"/>
                        <a:t>5197.3</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c>
                  <a:txBody>
                    <a:bodyPr/>
                    <a:lstStyle/>
                    <a:p>
                      <a:pPr indent="0" lvl="0" marL="0" rtl="0" algn="r">
                        <a:lnSpc>
                          <a:spcPct val="115000"/>
                        </a:lnSpc>
                        <a:spcBef>
                          <a:spcPts val="0"/>
                        </a:spcBef>
                        <a:spcAft>
                          <a:spcPts val="0"/>
                        </a:spcAft>
                        <a:buNone/>
                      </a:pPr>
                      <a:r>
                        <a:rPr b="1" lang="en" sz="2300"/>
                        <a:t>8.3</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r>
              <a:tr h="381000">
                <a:tc>
                  <a:txBody>
                    <a:bodyPr/>
                    <a:lstStyle/>
                    <a:p>
                      <a:pPr indent="0" lvl="0" marL="0" rtl="0" algn="l">
                        <a:lnSpc>
                          <a:spcPct val="115000"/>
                        </a:lnSpc>
                        <a:spcBef>
                          <a:spcPts val="0"/>
                        </a:spcBef>
                        <a:spcAft>
                          <a:spcPts val="0"/>
                        </a:spcAft>
                        <a:buNone/>
                      </a:pPr>
                      <a:r>
                        <a:rPr lang="en" sz="2300"/>
                        <a:t>TO medium</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4CCCC"/>
                    </a:solidFill>
                  </a:tcPr>
                </a:tc>
                <a:tc>
                  <a:txBody>
                    <a:bodyPr/>
                    <a:lstStyle/>
                    <a:p>
                      <a:pPr indent="0" lvl="0" marL="0" rtl="0" algn="r">
                        <a:lnSpc>
                          <a:spcPct val="115000"/>
                        </a:lnSpc>
                        <a:spcBef>
                          <a:spcPts val="0"/>
                        </a:spcBef>
                        <a:spcAft>
                          <a:spcPts val="0"/>
                        </a:spcAft>
                        <a:buNone/>
                      </a:pPr>
                      <a:r>
                        <a:rPr b="1" lang="en" sz="2300"/>
                        <a:t>-278.1</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c>
                  <a:txBody>
                    <a:bodyPr/>
                    <a:lstStyle/>
                    <a:p>
                      <a:pPr indent="0" lvl="0" marL="0" rtl="0" algn="r">
                        <a:lnSpc>
                          <a:spcPct val="115000"/>
                        </a:lnSpc>
                        <a:spcBef>
                          <a:spcPts val="0"/>
                        </a:spcBef>
                        <a:spcAft>
                          <a:spcPts val="0"/>
                        </a:spcAft>
                        <a:buNone/>
                      </a:pPr>
                      <a:r>
                        <a:rPr b="1" lang="en" sz="2300"/>
                        <a:t>-9.6</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r>
              <a:tr h="381000">
                <a:tc>
                  <a:txBody>
                    <a:bodyPr/>
                    <a:lstStyle/>
                    <a:p>
                      <a:pPr indent="0" lvl="0" marL="0" rtl="0" algn="l">
                        <a:lnSpc>
                          <a:spcPct val="115000"/>
                        </a:lnSpc>
                        <a:spcBef>
                          <a:spcPts val="0"/>
                        </a:spcBef>
                        <a:spcAft>
                          <a:spcPts val="0"/>
                        </a:spcAft>
                        <a:buNone/>
                      </a:pPr>
                      <a:r>
                        <a:rPr lang="en" sz="2300"/>
                        <a:t>IC medium</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4CCCC"/>
                    </a:solidFill>
                  </a:tcPr>
                </a:tc>
                <a:tc>
                  <a:txBody>
                    <a:bodyPr/>
                    <a:lstStyle/>
                    <a:p>
                      <a:pPr indent="0" lvl="0" marL="0" rtl="0" algn="r">
                        <a:lnSpc>
                          <a:spcPct val="115000"/>
                        </a:lnSpc>
                        <a:spcBef>
                          <a:spcPts val="0"/>
                        </a:spcBef>
                        <a:spcAft>
                          <a:spcPts val="0"/>
                        </a:spcAft>
                        <a:buNone/>
                      </a:pPr>
                      <a:r>
                        <a:rPr b="1" lang="en" sz="2300"/>
                        <a:t>-18.4</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c>
                  <a:txBody>
                    <a:bodyPr/>
                    <a:lstStyle/>
                    <a:p>
                      <a:pPr indent="0" lvl="0" marL="0" rtl="0" algn="r">
                        <a:lnSpc>
                          <a:spcPct val="115000"/>
                        </a:lnSpc>
                        <a:spcBef>
                          <a:spcPts val="0"/>
                        </a:spcBef>
                        <a:spcAft>
                          <a:spcPts val="0"/>
                        </a:spcAft>
                        <a:buNone/>
                      </a:pPr>
                      <a:r>
                        <a:rPr b="1" lang="en" sz="2300"/>
                        <a:t>14.5</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r>
              <a:tr h="381000">
                <a:tc>
                  <a:txBody>
                    <a:bodyPr/>
                    <a:lstStyle/>
                    <a:p>
                      <a:pPr indent="0" lvl="0" marL="0" rtl="0" algn="l">
                        <a:lnSpc>
                          <a:spcPct val="115000"/>
                        </a:lnSpc>
                        <a:spcBef>
                          <a:spcPts val="0"/>
                        </a:spcBef>
                        <a:spcAft>
                          <a:spcPts val="0"/>
                        </a:spcAft>
                        <a:buNone/>
                      </a:pPr>
                      <a:r>
                        <a:rPr lang="en" sz="2300"/>
                        <a:t>TO fast</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4CCCC"/>
                    </a:solidFill>
                  </a:tcPr>
                </a:tc>
                <a:tc>
                  <a:txBody>
                    <a:bodyPr/>
                    <a:lstStyle/>
                    <a:p>
                      <a:pPr indent="0" lvl="0" marL="0" rtl="0" algn="r">
                        <a:lnSpc>
                          <a:spcPct val="115000"/>
                        </a:lnSpc>
                        <a:spcBef>
                          <a:spcPts val="0"/>
                        </a:spcBef>
                        <a:spcAft>
                          <a:spcPts val="0"/>
                        </a:spcAft>
                        <a:buNone/>
                      </a:pPr>
                      <a:r>
                        <a:rPr b="1" lang="en" sz="2300"/>
                        <a:t>-315.3</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c>
                  <a:txBody>
                    <a:bodyPr/>
                    <a:lstStyle/>
                    <a:p>
                      <a:pPr indent="0" lvl="0" marL="0" rtl="0" algn="r">
                        <a:lnSpc>
                          <a:spcPct val="115000"/>
                        </a:lnSpc>
                        <a:spcBef>
                          <a:spcPts val="0"/>
                        </a:spcBef>
                        <a:spcAft>
                          <a:spcPts val="0"/>
                        </a:spcAft>
                        <a:buNone/>
                      </a:pPr>
                      <a:r>
                        <a:rPr b="1" lang="en" sz="2300"/>
                        <a:t>-7.9</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r>
              <a:tr h="381000">
                <a:tc>
                  <a:txBody>
                    <a:bodyPr/>
                    <a:lstStyle/>
                    <a:p>
                      <a:pPr indent="0" lvl="0" marL="0" rtl="0" algn="l">
                        <a:lnSpc>
                          <a:spcPct val="115000"/>
                        </a:lnSpc>
                        <a:spcBef>
                          <a:spcPts val="0"/>
                        </a:spcBef>
                        <a:spcAft>
                          <a:spcPts val="0"/>
                        </a:spcAft>
                        <a:buNone/>
                      </a:pPr>
                      <a:r>
                        <a:rPr lang="en" sz="2300"/>
                        <a:t>IC fast</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4CCCC"/>
                    </a:solidFill>
                  </a:tcPr>
                </a:tc>
                <a:tc>
                  <a:txBody>
                    <a:bodyPr/>
                    <a:lstStyle/>
                    <a:p>
                      <a:pPr indent="0" lvl="0" marL="0" rtl="0" algn="r">
                        <a:lnSpc>
                          <a:spcPct val="115000"/>
                        </a:lnSpc>
                        <a:spcBef>
                          <a:spcPts val="0"/>
                        </a:spcBef>
                        <a:spcAft>
                          <a:spcPts val="0"/>
                        </a:spcAft>
                        <a:buNone/>
                      </a:pPr>
                      <a:r>
                        <a:rPr b="1" lang="en" sz="2300"/>
                        <a:t>28.3</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c>
                  <a:txBody>
                    <a:bodyPr/>
                    <a:lstStyle/>
                    <a:p>
                      <a:pPr indent="0" lvl="0" marL="0" rtl="0" algn="r">
                        <a:lnSpc>
                          <a:spcPct val="115000"/>
                        </a:lnSpc>
                        <a:spcBef>
                          <a:spcPts val="0"/>
                        </a:spcBef>
                        <a:spcAft>
                          <a:spcPts val="0"/>
                        </a:spcAft>
                        <a:buNone/>
                      </a:pPr>
                      <a:r>
                        <a:rPr b="1" lang="en" sz="2300"/>
                        <a:t>9.8</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r>
              <a:tr h="381000">
                <a:tc>
                  <a:txBody>
                    <a:bodyPr/>
                    <a:lstStyle/>
                    <a:p>
                      <a:pPr indent="0" lvl="0" marL="0" rtl="0" algn="l">
                        <a:lnSpc>
                          <a:spcPct val="115000"/>
                        </a:lnSpc>
                        <a:spcBef>
                          <a:spcPts val="0"/>
                        </a:spcBef>
                        <a:spcAft>
                          <a:spcPts val="0"/>
                        </a:spcAft>
                        <a:buNone/>
                      </a:pPr>
                      <a:r>
                        <a:rPr lang="en" sz="2300"/>
                        <a:t>TO varied</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4CCCC"/>
                    </a:solidFill>
                  </a:tcPr>
                </a:tc>
                <a:tc>
                  <a:txBody>
                    <a:bodyPr/>
                    <a:lstStyle/>
                    <a:p>
                      <a:pPr indent="0" lvl="0" marL="0" rtl="0" algn="r">
                        <a:lnSpc>
                          <a:spcPct val="115000"/>
                        </a:lnSpc>
                        <a:spcBef>
                          <a:spcPts val="0"/>
                        </a:spcBef>
                        <a:spcAft>
                          <a:spcPts val="0"/>
                        </a:spcAft>
                        <a:buNone/>
                      </a:pPr>
                      <a:r>
                        <a:rPr b="1" lang="en" sz="2300"/>
                        <a:t>637.6</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c>
                  <a:txBody>
                    <a:bodyPr/>
                    <a:lstStyle/>
                    <a:p>
                      <a:pPr indent="0" lvl="0" marL="0" rtl="0" algn="r">
                        <a:lnSpc>
                          <a:spcPct val="115000"/>
                        </a:lnSpc>
                        <a:spcBef>
                          <a:spcPts val="0"/>
                        </a:spcBef>
                        <a:spcAft>
                          <a:spcPts val="0"/>
                        </a:spcAft>
                        <a:buNone/>
                      </a:pPr>
                      <a:r>
                        <a:rPr b="1" lang="en" sz="2300"/>
                        <a:t>12.2</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r>
              <a:tr h="381000">
                <a:tc>
                  <a:txBody>
                    <a:bodyPr/>
                    <a:lstStyle/>
                    <a:p>
                      <a:pPr indent="0" lvl="0" marL="0" rtl="0" algn="l">
                        <a:lnSpc>
                          <a:spcPct val="115000"/>
                        </a:lnSpc>
                        <a:spcBef>
                          <a:spcPts val="0"/>
                        </a:spcBef>
                        <a:spcAft>
                          <a:spcPts val="0"/>
                        </a:spcAft>
                        <a:buNone/>
                      </a:pPr>
                      <a:r>
                        <a:rPr lang="en" sz="2300"/>
                        <a:t>IC varied</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4CCCC"/>
                    </a:solidFill>
                  </a:tcPr>
                </a:tc>
                <a:tc>
                  <a:txBody>
                    <a:bodyPr/>
                    <a:lstStyle/>
                    <a:p>
                      <a:pPr indent="0" lvl="0" marL="0" rtl="0" algn="r">
                        <a:lnSpc>
                          <a:spcPct val="115000"/>
                        </a:lnSpc>
                        <a:spcBef>
                          <a:spcPts val="0"/>
                        </a:spcBef>
                        <a:spcAft>
                          <a:spcPts val="0"/>
                        </a:spcAft>
                        <a:buNone/>
                      </a:pPr>
                      <a:r>
                        <a:rPr b="1" lang="en" sz="2300"/>
                        <a:t>287.6</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c>
                  <a:txBody>
                    <a:bodyPr/>
                    <a:lstStyle/>
                    <a:p>
                      <a:pPr indent="0" lvl="0" marL="0" rtl="0" algn="r">
                        <a:lnSpc>
                          <a:spcPct val="115000"/>
                        </a:lnSpc>
                        <a:spcBef>
                          <a:spcPts val="0"/>
                        </a:spcBef>
                        <a:spcAft>
                          <a:spcPts val="0"/>
                        </a:spcAft>
                        <a:buNone/>
                      </a:pPr>
                      <a:r>
                        <a:rPr b="1" lang="en" sz="2300"/>
                        <a:t>9.3</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r>
              <a:tr h="200025">
                <a:tc>
                  <a:txBody>
                    <a:bodyPr/>
                    <a:lstStyle/>
                    <a:p>
                      <a:pPr indent="0" lvl="0" marL="0" rtl="0" algn="l">
                        <a:spcBef>
                          <a:spcPts val="0"/>
                        </a:spcBef>
                        <a:spcAft>
                          <a:spcPts val="0"/>
                        </a:spcAft>
                        <a:buNone/>
                      </a:pPr>
                      <a:r>
                        <a:t/>
                      </a:r>
                      <a:endParaRPr/>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t/>
                      </a:r>
                      <a:endParaRPr/>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r>
              <a:tr h="381000">
                <a:tc>
                  <a:txBody>
                    <a:bodyPr/>
                    <a:lstStyle/>
                    <a:p>
                      <a:pPr indent="0" lvl="0" marL="0" rtl="0" algn="l">
                        <a:lnSpc>
                          <a:spcPct val="115000"/>
                        </a:lnSpc>
                        <a:spcBef>
                          <a:spcPts val="0"/>
                        </a:spcBef>
                        <a:spcAft>
                          <a:spcPts val="0"/>
                        </a:spcAft>
                        <a:buNone/>
                      </a:pPr>
                      <a:r>
                        <a:rPr lang="en" sz="2300"/>
                        <a:t>TO</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4CCCC"/>
                    </a:solidFill>
                  </a:tcPr>
                </a:tc>
                <a:tc>
                  <a:txBody>
                    <a:bodyPr/>
                    <a:lstStyle/>
                    <a:p>
                      <a:pPr indent="0" lvl="0" marL="0" rtl="0" algn="r">
                        <a:lnSpc>
                          <a:spcPct val="115000"/>
                        </a:lnSpc>
                        <a:spcBef>
                          <a:spcPts val="0"/>
                        </a:spcBef>
                        <a:spcAft>
                          <a:spcPts val="0"/>
                        </a:spcAft>
                        <a:buNone/>
                      </a:pPr>
                      <a:r>
                        <a:rPr b="1" lang="en" sz="2300"/>
                        <a:t>1137.7</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c>
                  <a:txBody>
                    <a:bodyPr/>
                    <a:lstStyle/>
                    <a:p>
                      <a:pPr indent="0" lvl="0" marL="0" rtl="0" algn="r">
                        <a:lnSpc>
                          <a:spcPct val="115000"/>
                        </a:lnSpc>
                        <a:spcBef>
                          <a:spcPts val="0"/>
                        </a:spcBef>
                        <a:spcAft>
                          <a:spcPts val="0"/>
                        </a:spcAft>
                        <a:buNone/>
                      </a:pPr>
                      <a:r>
                        <a:rPr b="1" lang="en" sz="2300"/>
                        <a:t>-8.1</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r>
              <a:tr h="381000">
                <a:tc>
                  <a:txBody>
                    <a:bodyPr/>
                    <a:lstStyle/>
                    <a:p>
                      <a:pPr indent="0" lvl="0" marL="0" rtl="0" algn="l">
                        <a:lnSpc>
                          <a:spcPct val="115000"/>
                        </a:lnSpc>
                        <a:spcBef>
                          <a:spcPts val="0"/>
                        </a:spcBef>
                        <a:spcAft>
                          <a:spcPts val="0"/>
                        </a:spcAft>
                        <a:buNone/>
                      </a:pPr>
                      <a:r>
                        <a:rPr lang="en" sz="2300"/>
                        <a:t>IC</a:t>
                      </a:r>
                      <a:endParaRPr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F4CCCC"/>
                    </a:solidFill>
                  </a:tcPr>
                </a:tc>
                <a:tc>
                  <a:txBody>
                    <a:bodyPr/>
                    <a:lstStyle/>
                    <a:p>
                      <a:pPr indent="0" lvl="0" marL="0" rtl="0" algn="r">
                        <a:lnSpc>
                          <a:spcPct val="115000"/>
                        </a:lnSpc>
                        <a:spcBef>
                          <a:spcPts val="0"/>
                        </a:spcBef>
                        <a:spcAft>
                          <a:spcPts val="0"/>
                        </a:spcAft>
                        <a:buNone/>
                      </a:pPr>
                      <a:r>
                        <a:rPr b="1" lang="en" sz="2300"/>
                        <a:t>1373.7</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c>
                  <a:txBody>
                    <a:bodyPr/>
                    <a:lstStyle/>
                    <a:p>
                      <a:pPr indent="0" lvl="0" marL="0" rtl="0" algn="r">
                        <a:lnSpc>
                          <a:spcPct val="115000"/>
                        </a:lnSpc>
                        <a:spcBef>
                          <a:spcPts val="0"/>
                        </a:spcBef>
                        <a:spcAft>
                          <a:spcPts val="0"/>
                        </a:spcAft>
                        <a:buNone/>
                      </a:pPr>
                      <a:r>
                        <a:rPr b="1" lang="en" sz="2300"/>
                        <a:t>10.5</a:t>
                      </a:r>
                      <a:endParaRPr b="1" sz="2300"/>
                    </a:p>
                  </a:txBody>
                  <a:tcPr marT="19050" marB="19050" marR="28575" marL="2857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solidFill>
                      <a:srgbClr val="E06666"/>
                    </a:solidFill>
                  </a:tcPr>
                </a:tc>
              </a:tr>
            </a:tbl>
          </a:graphicData>
        </a:graphic>
      </p:graphicFrame>
      <p:pic>
        <p:nvPicPr>
          <p:cNvPr id="81" name="Google Shape;81;p13"/>
          <p:cNvPicPr preferRelativeResize="0"/>
          <p:nvPr/>
        </p:nvPicPr>
        <p:blipFill>
          <a:blip r:embed="rId10">
            <a:alphaModFix/>
          </a:blip>
          <a:stretch>
            <a:fillRect/>
          </a:stretch>
        </p:blipFill>
        <p:spPr>
          <a:xfrm>
            <a:off x="21697250" y="29904000"/>
            <a:ext cx="2786321" cy="2770500"/>
          </a:xfrm>
          <a:prstGeom prst="rect">
            <a:avLst/>
          </a:prstGeom>
          <a:noFill/>
          <a:ln cap="flat" cmpd="sng" w="38100">
            <a:solidFill>
              <a:srgbClr val="000000"/>
            </a:solidFill>
            <a:prstDash val="solid"/>
            <a:round/>
            <a:headEnd len="sm" w="sm" type="none"/>
            <a:tailEnd len="sm" w="sm" type="none"/>
          </a:ln>
        </p:spPr>
      </p:pic>
      <p:pic>
        <p:nvPicPr>
          <p:cNvPr id="82" name="Google Shape;82;p13"/>
          <p:cNvPicPr preferRelativeResize="0"/>
          <p:nvPr/>
        </p:nvPicPr>
        <p:blipFill rotWithShape="1">
          <a:blip r:embed="rId11">
            <a:alphaModFix/>
          </a:blip>
          <a:srcRect b="0" l="0" r="25506" t="17362"/>
          <a:stretch/>
        </p:blipFill>
        <p:spPr>
          <a:xfrm flipH="1" rot="10800000">
            <a:off x="319787" y="3425814"/>
            <a:ext cx="5425200" cy="8024700"/>
          </a:xfrm>
          <a:prstGeom prst="roundRect">
            <a:avLst>
              <a:gd fmla="val 16667" name="adj"/>
            </a:avLst>
          </a:prstGeom>
          <a:noFill/>
          <a:ln cap="flat" cmpd="sng" w="76200">
            <a:solidFill>
              <a:schemeClr val="dk1"/>
            </a:solidFill>
            <a:prstDash val="solid"/>
            <a:round/>
            <a:headEnd len="sm" w="sm" type="none"/>
            <a:tailEnd len="sm" w="sm" type="none"/>
          </a:ln>
        </p:spPr>
      </p:pic>
      <p:pic>
        <p:nvPicPr>
          <p:cNvPr id="83" name="Google Shape;83;p13"/>
          <p:cNvPicPr preferRelativeResize="0"/>
          <p:nvPr/>
        </p:nvPicPr>
        <p:blipFill rotWithShape="1">
          <a:blip r:embed="rId12">
            <a:alphaModFix/>
          </a:blip>
          <a:srcRect b="14633" l="28244" r="34850" t="47097"/>
          <a:stretch/>
        </p:blipFill>
        <p:spPr>
          <a:xfrm flipH="1">
            <a:off x="16020791" y="3508038"/>
            <a:ext cx="5744400" cy="7942500"/>
          </a:xfrm>
          <a:prstGeom prst="roundRect">
            <a:avLst>
              <a:gd fmla="val 16667" name="adj"/>
            </a:avLst>
          </a:prstGeom>
          <a:noFill/>
          <a:ln cap="flat" cmpd="sng" w="76200">
            <a:solidFill>
              <a:schemeClr val="dk1"/>
            </a:solidFill>
            <a:prstDash val="solid"/>
            <a:round/>
            <a:headEnd len="sm" w="sm" type="none"/>
            <a:tailEnd len="sm" w="sm" type="none"/>
          </a:ln>
        </p:spPr>
      </p:pic>
      <p:pic>
        <p:nvPicPr>
          <p:cNvPr id="84" name="Google Shape;84;p13"/>
          <p:cNvPicPr preferRelativeResize="0"/>
          <p:nvPr/>
        </p:nvPicPr>
        <p:blipFill rotWithShape="1">
          <a:blip r:embed="rId13">
            <a:alphaModFix/>
          </a:blip>
          <a:srcRect b="0" l="0" r="0" t="0"/>
          <a:stretch/>
        </p:blipFill>
        <p:spPr>
          <a:xfrm>
            <a:off x="22566907" y="19369988"/>
            <a:ext cx="16305900" cy="9357300"/>
          </a:xfrm>
          <a:prstGeom prst="roundRect">
            <a:avLst>
              <a:gd fmla="val 7962" name="adj"/>
            </a:avLst>
          </a:prstGeom>
          <a:noFill/>
          <a:ln cap="flat" cmpd="sng" w="76200">
            <a:solidFill>
              <a:schemeClr val="dk1"/>
            </a:solidFill>
            <a:prstDash val="solid"/>
            <a:round/>
            <a:headEnd len="sm" w="sm" type="none"/>
            <a:tailEnd len="sm" w="sm" type="none"/>
          </a:ln>
        </p:spPr>
      </p:pic>
      <p:pic>
        <p:nvPicPr>
          <p:cNvPr id="85" name="Google Shape;85;p13"/>
          <p:cNvPicPr preferRelativeResize="0"/>
          <p:nvPr/>
        </p:nvPicPr>
        <p:blipFill>
          <a:blip r:embed="rId14">
            <a:alphaModFix/>
          </a:blip>
          <a:stretch>
            <a:fillRect/>
          </a:stretch>
        </p:blipFill>
        <p:spPr>
          <a:xfrm>
            <a:off x="21137512" y="7919926"/>
            <a:ext cx="10691975" cy="108517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